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quickStyle3.xml" ContentType="application/vnd.openxmlformats-officedocument.drawingml.diagramStyl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3.xml" ContentType="application/vnd.openxmlformats-officedocument.drawingml.diagramLayout+xml"/>
  <Override PartName="/ppt/diagrams/colors1.xml" ContentType="application/vnd.openxmlformats-officedocument.drawingml.diagramColors+xml"/>
  <Override PartName="/ppt/diagrams/quickStyle2.xml" ContentType="application/vnd.openxmlformats-officedocument.drawingml.diagramStyle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notesSlides/_rels/notesSlide91.xml.rels" ContentType="application/vnd.openxmlformats-package.relationships+xml"/>
  <Override PartName="/ppt/notesSlides/_rels/notesSlide90.xml.rels" ContentType="application/vnd.openxmlformats-package.relationships+xml"/>
  <Override PartName="/ppt/notesSlides/_rels/notesSlide67.xml.rels" ContentType="application/vnd.openxmlformats-package.relationships+xml"/>
  <Override PartName="/ppt/notesSlides/notesSlide67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_rels/presentation.xml.rels" ContentType="application/vnd.openxmlformats-package.relationships+xml"/>
  <Override PartName="/ppt/media/image126.png" ContentType="image/png"/>
  <Override PartName="/ppt/media/image194.png" ContentType="image/png"/>
  <Override PartName="/ppt/media/image125.png" ContentType="image/png"/>
  <Override PartName="/ppt/media/image193.png" ContentType="image/png"/>
  <Override PartName="/ppt/media/image124.png" ContentType="image/png"/>
  <Override PartName="/ppt/media/image192.png" ContentType="image/png"/>
  <Override PartName="/ppt/media/image123.png" ContentType="image/png"/>
  <Override PartName="/ppt/media/image191.png" ContentType="image/png"/>
  <Override PartName="/ppt/media/image122.png" ContentType="image/png"/>
  <Override PartName="/ppt/media/image190.png" ContentType="image/png"/>
  <Override PartName="/ppt/media/image121.png" ContentType="image/png"/>
  <Override PartName="/ppt/media/image116.png" ContentType="image/png"/>
  <Override PartName="/ppt/media/image184.png" ContentType="image/png"/>
  <Override PartName="/ppt/media/image115.png" ContentType="image/png"/>
  <Override PartName="/ppt/media/image114.png" ContentType="image/png"/>
  <Override PartName="/ppt/media/image182.png" ContentType="image/png"/>
  <Override PartName="/ppt/media/image113.png" ContentType="image/png"/>
  <Override PartName="/ppt/media/image112.png" ContentType="image/png"/>
  <Override PartName="/ppt/media/image180.png" ContentType="image/png"/>
  <Override PartName="/ppt/media/image111.png" ContentType="image/png"/>
  <Override PartName="/ppt/media/image106.png" ContentType="image/png"/>
  <Override PartName="/ppt/media/image174.png" ContentType="image/png"/>
  <Override PartName="/ppt/media/image105.png" ContentType="image/png"/>
  <Override PartName="/ppt/media/image173.png" ContentType="image/png"/>
  <Override PartName="/ppt/media/image104.png" ContentType="image/png"/>
  <Override PartName="/ppt/media/image172.png" ContentType="image/png"/>
  <Override PartName="/ppt/media/image103.png" ContentType="image/png"/>
  <Override PartName="/ppt/media/image171.png" ContentType="image/png"/>
  <Override PartName="/ppt/media/image102.png" ContentType="image/png"/>
  <Override PartName="/ppt/media/image170.png" ContentType="image/png"/>
  <Override PartName="/ppt/media/image101.png" ContentType="image/png"/>
  <Override PartName="/ppt/media/image99.png" ContentType="image/png"/>
  <Override PartName="/ppt/media/image98.png" ContentType="image/png"/>
  <Override PartName="/ppt/media/image97.png" ContentType="image/png"/>
  <Override PartName="/ppt/media/image29.png" ContentType="image/png"/>
  <Override PartName="/ppt/media/image96.png" ContentType="image/png"/>
  <Override PartName="/ppt/media/image28.png" ContentType="image/png"/>
  <Override PartName="/ppt/media/image95.png" ContentType="image/png"/>
  <Override PartName="/ppt/media/image27.png" ContentType="image/png"/>
  <Override PartName="/ppt/media/image89.png" ContentType="image/png"/>
  <Override PartName="/ppt/media/image88.png" ContentType="image/png"/>
  <Override PartName="/ppt/media/image87.png" ContentType="image/png"/>
  <Override PartName="/ppt/media/image19.png" ContentType="image/png"/>
  <Override PartName="/ppt/media/image79.png" ContentType="image/png"/>
  <Override PartName="/ppt/media/image77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120.png" ContentType="image/png"/>
  <Override PartName="/ppt/media/image69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23.png" ContentType="image/png"/>
  <Override PartName="/ppt/media/image91.png" ContentType="image/png"/>
  <Override PartName="/ppt/media/image119.png" ContentType="image/png"/>
  <Override PartName="/ppt/media/image22.png" ContentType="image/png"/>
  <Override PartName="/ppt/media/image90.png" ContentType="image/png"/>
  <Override PartName="/ppt/media/image110.png" ContentType="image/png"/>
  <Override PartName="/ppt/media/image59.png" ContentType="image/png"/>
  <Override PartName="/ppt/media/image118.png" ContentType="image/png"/>
  <Override PartName="/ppt/media/image186.png" ContentType="image/png"/>
  <Override PartName="/ppt/media/image21.png" ContentType="image/png"/>
  <Override PartName="/ppt/media/image58.png" ContentType="image/png"/>
  <Override PartName="/ppt/media/image117.png" ContentType="image/png"/>
  <Override PartName="/ppt/media/image20.png" ContentType="image/png"/>
  <Override PartName="/ppt/media/image57.png" ContentType="image/png"/>
  <Override PartName="/ppt/media/image24.png" ContentType="image/png"/>
  <Override PartName="/ppt/media/image92.png" ContentType="image/png"/>
  <Override PartName="/ppt/media/image31.png" ContentType="image/png"/>
  <Override PartName="/ppt/media/image9.png" ContentType="image/png"/>
  <Override PartName="/ppt/media/image25.png" ContentType="image/png"/>
  <Override PartName="/ppt/media/image93.png" ContentType="image/png"/>
  <Override PartName="/ppt/media/image128.png" ContentType="image/png"/>
  <Override PartName="/ppt/media/image196.png" ContentType="image/png"/>
  <Override PartName="/ppt/media/image34.png" ContentType="image/png"/>
  <Override PartName="/ppt/media/image32.png" ContentType="image/png"/>
  <Override PartName="/ppt/media/image133.png" ContentType="image/png"/>
  <Override PartName="/ppt/media/image134.png" ContentType="image/png"/>
  <Override PartName="/ppt/media/image183.jpeg" ContentType="image/jpeg"/>
  <Override PartName="/ppt/media/image135.png" ContentType="image/png"/>
  <Override PartName="/ppt/media/image136.png" ContentType="image/png"/>
  <Override PartName="/ppt/media/image137.png" ContentType="image/png"/>
  <Override PartName="/ppt/media/image40.png" ContentType="image/png"/>
  <Override PartName="/ppt/media/image138.png" ContentType="image/png"/>
  <Override PartName="/ppt/media/image41.png" ContentType="image/png"/>
  <Override PartName="/ppt/media/image139.png" ContentType="image/png"/>
  <Override PartName="/ppt/media/image42.png" ContentType="image/png"/>
  <Override PartName="/ppt/media/image140.png" ContentType="image/png"/>
  <Override PartName="/ppt/media/image143.png" ContentType="image/png"/>
  <Override PartName="/ppt/media/image145.png" ContentType="image/png"/>
  <Override PartName="/ppt/media/image146.png" ContentType="image/png"/>
  <Override PartName="/ppt/media/image147.png" ContentType="image/png"/>
  <Override PartName="/ppt/media/image50.png" ContentType="image/png"/>
  <Override PartName="/ppt/media/image148.png" ContentType="image/png"/>
  <Override PartName="/ppt/media/image51.png" ContentType="image/png"/>
  <Override PartName="/ppt/media/image149.png" ContentType="image/png"/>
  <Override PartName="/ppt/media/image52.png" ContentType="image/png"/>
  <Override PartName="/ppt/media/image129.png" ContentType="image/png"/>
  <Override PartName="/ppt/media/image197.png" ContentType="image/png"/>
  <Override PartName="/ppt/media/image35.png" ContentType="image/png"/>
  <Override PartName="/ppt/media/image160.png" ContentType="image/png"/>
  <Override PartName="/ppt/media/image161.png" ContentType="image/png"/>
  <Override PartName="/ppt/media/image198.png" ContentType="image/png"/>
  <Override PartName="/ppt/media/image36.png" ContentType="image/png"/>
  <Override PartName="/ppt/media/image207.png" ContentType="image/png"/>
  <Override PartName="/ppt/media/image187.jpeg" ContentType="image/jpeg"/>
  <Override PartName="/ppt/media/image163.png" ContentType="image/png"/>
  <Override PartName="/ppt/media/image208.png" ContentType="image/png"/>
  <Override PartName="/ppt/media/image210.png" ContentType="image/png"/>
  <Override PartName="/ppt/media/image54.png" ContentType="image/png"/>
  <Override PartName="/ppt/media/image201.png" ContentType="image/png"/>
  <Override PartName="/ppt/media/image76.jpeg" ContentType="image/jpeg"/>
  <Override PartName="/ppt/media/image45.png" ContentType="image/png"/>
  <Override PartName="/ppt/media/image202.png" ContentType="image/png"/>
  <Override PartName="/ppt/media/image46.png" ContentType="image/png"/>
  <Override PartName="/ppt/media/image150.png" ContentType="image/png"/>
  <Override PartName="/ppt/media/image203.png" ContentType="image/png"/>
  <Override PartName="/ppt/media/image47.png" ContentType="image/png"/>
  <Override PartName="/ppt/media/image164.png" ContentType="image/png"/>
  <Override PartName="/ppt/media/image152.png" ContentType="image/png"/>
  <Override PartName="/ppt/media/image189.png" ContentType="image/png"/>
  <Override PartName="/ppt/media/image205.png" ContentType="image/png"/>
  <Override PartName="/ppt/media/image49.png" ContentType="image/png"/>
  <Override PartName="/ppt/media/image100.png" ContentType="image/png"/>
  <Override PartName="/ppt/media/image206.png" ContentType="image/png"/>
  <Override PartName="/ppt/media/image199.png" ContentType="image/png"/>
  <Override PartName="/ppt/media/image37.png" ContentType="image/png"/>
  <Override PartName="/ppt/media/image162.png" ContentType="image/png"/>
  <Override PartName="/ppt/media/image209.png" ContentType="image/png"/>
  <Override PartName="/ppt/media/image165.png" ContentType="image/png"/>
  <Override PartName="/ppt/media/image151.png" ContentType="image/png"/>
  <Override PartName="/ppt/media/image204.png" ContentType="image/png"/>
  <Override PartName="/ppt/media/image188.png" ContentType="image/png"/>
  <Override PartName="/ppt/media/image200.png" ContentType="image/png"/>
  <Override PartName="/ppt/media/image44.png" ContentType="image/png"/>
  <Override PartName="/ppt/media/image185.jpeg" ContentType="image/jpeg"/>
  <Override PartName="/ppt/media/image141.png" ContentType="image/png"/>
  <Override PartName="/ppt/media/image178.png" ContentType="image/png"/>
  <Override PartName="/ppt/media/image144.png" ContentType="image/png"/>
  <Override PartName="/ppt/media/image181.jpeg" ContentType="image/jpeg"/>
  <Override PartName="/ppt/media/image56.png" ContentType="image/png"/>
  <Override PartName="/ppt/media/image142.png" ContentType="image/png"/>
  <Override PartName="/ppt/media/image179.png" ContentType="image/png"/>
  <Override PartName="/ppt/media/image14.png" ContentType="image/png"/>
  <Override PartName="/ppt/media/image82.png" ContentType="image/png"/>
  <Override PartName="/ppt/media/image132.png" ContentType="image/png"/>
  <Override PartName="/ppt/media/image169.png" ContentType="image/png"/>
  <Override PartName="/ppt/media/image131.png" ContentType="image/png"/>
  <Override PartName="/ppt/media/image168.png" ContentType="image/png"/>
  <Override PartName="/ppt/media/image130.png" ContentType="image/png"/>
  <Override PartName="/ppt/media/image167.png" ContentType="image/png"/>
  <Override PartName="/ppt/media/image166.png" ContentType="image/png"/>
  <Override PartName="/ppt/media/image55.png" ContentType="image/png"/>
  <Override PartName="/ppt/media/image53.png" ContentType="image/png"/>
  <Override PartName="/ppt/media/image48.jpeg" ContentType="image/jpeg"/>
  <Override PartName="/ppt/media/image78.png" ContentType="image/png"/>
  <Override PartName="/ppt/media/image43.png" ContentType="image/png"/>
  <Override PartName="/ppt/media/image33.png" ContentType="image/png"/>
  <Override PartName="/ppt/media/image195.png" ContentType="image/png"/>
  <Override PartName="/ppt/media/image127.png" ContentType="image/png"/>
  <Override PartName="/ppt/media/image39.png" ContentType="image/png"/>
  <Override PartName="/ppt/media/image153.png" ContentType="image/png"/>
  <Override PartName="/ppt/media/image1.png" ContentType="image/png"/>
  <Override PartName="/ppt/media/image81.png" ContentType="image/png"/>
  <Override PartName="/ppt/media/image13.png" ContentType="image/png"/>
  <Override PartName="/ppt/media/image38.png" ContentType="image/png"/>
  <Override PartName="/ppt/media/image30.png" ContentType="image/png"/>
  <Override PartName="/ppt/media/image8.png" ContentType="image/png"/>
  <Override PartName="/ppt/media/image17.png" ContentType="image/png"/>
  <Override PartName="/ppt/media/image85.png" ContentType="image/png"/>
  <Override PartName="/ppt/media/image109.png" ContentType="image/png"/>
  <Override PartName="/ppt/media/image177.png" ContentType="image/png"/>
  <Override PartName="/ppt/media/image12.png" ContentType="image/png"/>
  <Override PartName="/ppt/media/image80.png" ContentType="image/png"/>
  <Override PartName="/ppt/media/image159.png" ContentType="image/png"/>
  <Override PartName="/ppt/media/image7.png" ContentType="image/png"/>
  <Override PartName="/ppt/media/image16.png" ContentType="image/png"/>
  <Override PartName="/ppt/media/image84.png" ContentType="image/png"/>
  <Override PartName="/ppt/media/image11.png" ContentType="image/png"/>
  <Override PartName="/ppt/media/image108.png" ContentType="image/png"/>
  <Override PartName="/ppt/media/image176.png" ContentType="image/png"/>
  <Override PartName="/ppt/media/image154.png" ContentType="image/png"/>
  <Override PartName="/ppt/media/image2.png" ContentType="image/png"/>
  <Override PartName="/ppt/media/image158.png" ContentType="image/png"/>
  <Override PartName="/ppt/media/image6.png" ContentType="image/png"/>
  <Override PartName="/ppt/media/image15.png" ContentType="image/png"/>
  <Override PartName="/ppt/media/image83.png" ContentType="image/png"/>
  <Override PartName="/ppt/media/image18.png" ContentType="image/png"/>
  <Override PartName="/ppt/media/image86.png" ContentType="image/png"/>
  <Override PartName="/ppt/media/image10.png" ContentType="image/png"/>
  <Override PartName="/ppt/media/image175.png" ContentType="image/png"/>
  <Override PartName="/ppt/media/image107.png" ContentType="image/png"/>
  <Override PartName="/ppt/media/image5.png" ContentType="image/png"/>
  <Override PartName="/ppt/media/image157.png" ContentType="image/png"/>
  <Override PartName="/ppt/media/image4.png" ContentType="image/png"/>
  <Override PartName="/ppt/media/image156.png" ContentType="image/png"/>
  <Override PartName="/ppt/media/image3.png" ContentType="image/png"/>
  <Override PartName="/ppt/media/image155.png" ContentType="image/png"/>
  <Override PartName="/ppt/media/image26.png" ContentType="image/png"/>
  <Override PartName="/ppt/media/image94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14.xml.rels" ContentType="application/vnd.openxmlformats-package.relationships+xml"/>
  <Override PartName="/ppt/slides/_rels/slide89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94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3.xml.rels" ContentType="application/vnd.openxmlformats-package.relationships+xml"/>
  <Override PartName="/ppt/slides/_rels/slide30.xml.rels" ContentType="application/vnd.openxmlformats-package.relationships+xml"/>
  <Override PartName="/ppt/slides/_rels/slide95.xml.rels" ContentType="application/vnd.openxmlformats-package.relationships+xml"/>
  <Override PartName="/ppt/slides/_rels/slide88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70.xml.rels" ContentType="application/vnd.openxmlformats-package.relationships+xml"/>
  <Override PartName="/ppt/slides/_rels/slide100.xml.rels" ContentType="application/vnd.openxmlformats-package.relationships+xml"/>
  <Override PartName="/ppt/slides/_rels/slide77.xml.rels" ContentType="application/vnd.openxmlformats-package.relationships+xml"/>
  <Override PartName="/ppt/slides/_rels/slide93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0.xml.rels" ContentType="application/vnd.openxmlformats-package.relationships+xml"/>
  <Override PartName="/ppt/slides/_rels/slide11.xml.rels" ContentType="application/vnd.openxmlformats-package.relationships+xml"/>
  <Override PartName="/ppt/slides/_rels/slide101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66.xml.rels" ContentType="application/vnd.openxmlformats-package.relationships+xml"/>
  <Override PartName="/ppt/slides/_rels/slide75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50.xml.rels" ContentType="application/vnd.openxmlformats-package.relationships+xml"/>
  <Override PartName="/ppt/slides/_rels/slide99.xml.rels" ContentType="application/vnd.openxmlformats-package.relationships+xml"/>
  <Override PartName="/ppt/slides/_rels/slide91.xml.rels" ContentType="application/vnd.openxmlformats-package.relationships+xml"/>
  <Override PartName="/ppt/slides/_rels/slide31.xml.rels" ContentType="application/vnd.openxmlformats-package.relationships+xml"/>
  <Override PartName="/ppt/slides/_rels/slide84.xml.rels" ContentType="application/vnd.openxmlformats-package.relationships+xml"/>
  <Override PartName="/ppt/slides/_rels/slide45.xml.rels" ContentType="application/vnd.openxmlformats-package.relationships+xml"/>
  <Override PartName="/ppt/slides/_rels/slide98.xml.rels" ContentType="application/vnd.openxmlformats-package.relationships+xml"/>
  <Override PartName="/ppt/slides/_rels/slide90.xml.rels" ContentType="application/vnd.openxmlformats-package.relationships+xml"/>
  <Override PartName="/ppt/slides/_rels/slide92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97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0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2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64.xml" ContentType="application/vnd.openxmlformats-officedocument.presentationml.slide+xml"/>
  <Override PartName="/ppt/slides/slide99.xml" ContentType="application/vnd.openxmlformats-officedocument.presentationml.slide+xml"/>
  <Override PartName="/ppt/slides/slide62.xml" ContentType="application/vnd.openxmlformats-officedocument.presentationml.slide+xml"/>
  <Override PartName="/ppt/slides/slide87.xml" ContentType="application/vnd.openxmlformats-officedocument.presentationml.slide+xml"/>
  <Override PartName="/ppt/slides/slide63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86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85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presProps" Target="presProps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A373E1-0EF3-4471-BC5F-CE9A58991D11}" type="doc">
      <dgm:prSet loTypeId="urn:microsoft.com/office/officeart/2017/3/layout/DropPinTimeline" loCatId="timelin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4613863-5970-4B08-B4D3-08EF201D3794}">
      <dgm:prSet phldr="0"/>
      <dgm:spPr/>
      <dgm:t>
        <a:bodyPr/>
        <a:lstStyle/>
        <a:p>
          <a:pPr>
            <a:defRPr b="1"/>
          </a:pPr>
          <a:r>
            <a:rPr lang="pt-BR" b="1">
              <a:latin typeface="Arial"/>
            </a:rPr>
            <a:t> Modelos</a:t>
          </a:r>
        </a:p>
      </dgm:t>
    </dgm:pt>
    <dgm:pt modelId="{FB4DE127-250C-4B29-9003-8FF0BC0F7EB6}" type="parTrans" cxnId="{C7EAC02B-0D18-4FA1-B5A5-182167B49E1B}">
      <dgm:prSet/>
      <dgm:spPr/>
    </dgm:pt>
    <dgm:pt modelId="{9213C955-C667-4FA4-862D-380B0A275BA9}" type="sibTrans" cxnId="{C7EAC02B-0D18-4FA1-B5A5-182167B49E1B}">
      <dgm:prSet/>
      <dgm:spPr/>
    </dgm:pt>
    <dgm:pt modelId="{85F1E9A3-8549-4B27-87F9-6B2E8075E465}">
      <dgm:prSet phldr="0"/>
      <dgm:spPr/>
      <dgm:t>
        <a:bodyPr/>
        <a:lstStyle/>
        <a:p>
          <a:pPr>
            <a:defRPr b="1"/>
          </a:pPr>
          <a:r>
            <a:rPr lang="pt-BR" b="1">
              <a:latin typeface="Arial"/>
            </a:rPr>
            <a:t>Instâncias</a:t>
          </a:r>
        </a:p>
      </dgm:t>
    </dgm:pt>
    <dgm:pt modelId="{876FC326-E9CB-4402-B487-F7545FC07EE1}" type="parTrans" cxnId="{CDACD02E-7736-4702-9272-A870799D19DC}">
      <dgm:prSet/>
      <dgm:spPr/>
    </dgm:pt>
    <dgm:pt modelId="{72C5A138-A4E2-4F99-B2E4-B42B9016CDA0}" type="sibTrans" cxnId="{CDACD02E-7736-4702-9272-A870799D19DC}">
      <dgm:prSet/>
      <dgm:spPr/>
    </dgm:pt>
    <dgm:pt modelId="{D9996E32-1E51-491E-B9DE-C8009ED3D00F}">
      <dgm:prSet phldr="0"/>
      <dgm:spPr/>
      <dgm:t>
        <a:bodyPr/>
        <a:lstStyle/>
        <a:p>
          <a:pPr rtl="0">
            <a:defRPr b="1"/>
          </a:pPr>
          <a:r>
            <a:rPr lang="pt-BR" b="1">
              <a:latin typeface="Arial"/>
            </a:rPr>
            <a:t>Esquemas</a:t>
          </a:r>
        </a:p>
      </dgm:t>
    </dgm:pt>
    <dgm:pt modelId="{39B85C6B-95FD-4543-B6F4-1A5BA30E48FB}" type="parTrans" cxnId="{F761C80F-32AA-4C70-BB3B-A37A8E8BA4D5}">
      <dgm:prSet/>
      <dgm:spPr/>
    </dgm:pt>
    <dgm:pt modelId="{447934D7-E1C1-41D9-9F78-77865E258118}" type="sibTrans" cxnId="{F761C80F-32AA-4C70-BB3B-A37A8E8BA4D5}">
      <dgm:prSet/>
      <dgm:spPr/>
    </dgm:pt>
    <dgm:pt modelId="{AA28CA9B-BAF9-47E7-8A13-702C8082A656}" type="pres">
      <dgm:prSet presAssocID="{B2A373E1-0EF3-4471-BC5F-CE9A58991D11}" presName="root" presStyleCnt="0">
        <dgm:presLayoutVars>
          <dgm:chMax/>
          <dgm:chPref/>
          <dgm:animLvl val="lvl"/>
        </dgm:presLayoutVars>
      </dgm:prSet>
      <dgm:spPr/>
    </dgm:pt>
    <dgm:pt modelId="{FF14B7D0-5540-400A-A05F-2B217081068A}" type="pres">
      <dgm:prSet presAssocID="{B2A373E1-0EF3-4471-BC5F-CE9A58991D11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53483CF-162A-4103-B3D8-65A409537D8D}" type="pres">
      <dgm:prSet presAssocID="{B2A373E1-0EF3-4471-BC5F-CE9A58991D11}" presName="nodes" presStyleCnt="0">
        <dgm:presLayoutVars>
          <dgm:chMax/>
          <dgm:chPref/>
          <dgm:animLvl val="lvl"/>
        </dgm:presLayoutVars>
      </dgm:prSet>
      <dgm:spPr/>
    </dgm:pt>
    <dgm:pt modelId="{103ACB60-A169-4783-A524-E400382155EB}" type="pres">
      <dgm:prSet presAssocID="{B4613863-5970-4B08-B4D3-08EF201D3794}" presName="composite" presStyleCnt="0"/>
      <dgm:spPr/>
    </dgm:pt>
    <dgm:pt modelId="{296F81C5-ED87-411C-9900-5ADF258BF15D}" type="pres">
      <dgm:prSet presAssocID="{B4613863-5970-4B08-B4D3-08EF201D3794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18F80901-54DF-443E-82E5-C4398169B080}" type="pres">
      <dgm:prSet presAssocID="{B4613863-5970-4B08-B4D3-08EF201D3794}" presName="DropPinPlaceHolder" presStyleCnt="0"/>
      <dgm:spPr/>
    </dgm:pt>
    <dgm:pt modelId="{85C63B2E-8803-4BB4-99A8-639C19739F6C}" type="pres">
      <dgm:prSet presAssocID="{B4613863-5970-4B08-B4D3-08EF201D3794}" presName="DropPin" presStyleLbl="alignNode1" presStyleIdx="0" presStyleCnt="3"/>
      <dgm:spPr/>
    </dgm:pt>
    <dgm:pt modelId="{56FB00EA-94BA-4C88-AE7D-299B3EEE52A9}" type="pres">
      <dgm:prSet presAssocID="{B4613863-5970-4B08-B4D3-08EF201D3794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9C193E3C-C57C-4617-B565-8D2A1C738F19}" type="pres">
      <dgm:prSet presAssocID="{B4613863-5970-4B08-B4D3-08EF201D3794}" presName="L2TextContainer" presStyleLbl="revTx" presStyleIdx="0" presStyleCnt="6">
        <dgm:presLayoutVars>
          <dgm:bulletEnabled val="1"/>
        </dgm:presLayoutVars>
      </dgm:prSet>
      <dgm:spPr/>
    </dgm:pt>
    <dgm:pt modelId="{528CCB74-E916-40BA-AAA3-59F81934C66E}" type="pres">
      <dgm:prSet presAssocID="{B4613863-5970-4B08-B4D3-08EF201D3794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46C17CDE-901C-4586-92C0-127BFDFF6E63}" type="pres">
      <dgm:prSet presAssocID="{B4613863-5970-4B08-B4D3-08EF201D3794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D8D27AB-4647-43AF-9F94-1F8ED5F8F81D}" type="pres">
      <dgm:prSet presAssocID="{B4613863-5970-4B08-B4D3-08EF201D3794}" presName="EmptyPlaceHolder" presStyleCnt="0"/>
      <dgm:spPr/>
    </dgm:pt>
    <dgm:pt modelId="{38C8EBFD-6BFC-415C-8F79-F33AEDDE5BEA}" type="pres">
      <dgm:prSet presAssocID="{9213C955-C667-4FA4-862D-380B0A275BA9}" presName="spaceBetweenRectangles" presStyleCnt="0"/>
      <dgm:spPr/>
    </dgm:pt>
    <dgm:pt modelId="{D5471E80-06F9-4C87-A951-3C781BD36371}" type="pres">
      <dgm:prSet presAssocID="{D9996E32-1E51-491E-B9DE-C8009ED3D00F}" presName="composite" presStyleCnt="0"/>
      <dgm:spPr/>
    </dgm:pt>
    <dgm:pt modelId="{C4DF11EE-0C5F-4419-8970-4C5A1E6331E2}" type="pres">
      <dgm:prSet presAssocID="{D9996E32-1E51-491E-B9DE-C8009ED3D00F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A9ABCE9C-9A69-4E33-9AF8-F23A74BDBA18}" type="pres">
      <dgm:prSet presAssocID="{D9996E32-1E51-491E-B9DE-C8009ED3D00F}" presName="DropPinPlaceHolder" presStyleCnt="0"/>
      <dgm:spPr/>
    </dgm:pt>
    <dgm:pt modelId="{9B40DF85-DE47-4498-83BD-20D48B00C1B0}" type="pres">
      <dgm:prSet presAssocID="{D9996E32-1E51-491E-B9DE-C8009ED3D00F}" presName="DropPin" presStyleLbl="alignNode1" presStyleIdx="1" presStyleCnt="3"/>
      <dgm:spPr/>
    </dgm:pt>
    <dgm:pt modelId="{06D5B7DE-4DB1-41EF-AA52-0FBEF578FAB0}" type="pres">
      <dgm:prSet presAssocID="{D9996E32-1E51-491E-B9DE-C8009ED3D00F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E57C79F-0A3D-4BA4-9B93-6A23F1F57A41}" type="pres">
      <dgm:prSet presAssocID="{D9996E32-1E51-491E-B9DE-C8009ED3D00F}" presName="L2TextContainer" presStyleLbl="revTx" presStyleIdx="2" presStyleCnt="6">
        <dgm:presLayoutVars>
          <dgm:bulletEnabled val="1"/>
        </dgm:presLayoutVars>
      </dgm:prSet>
      <dgm:spPr/>
    </dgm:pt>
    <dgm:pt modelId="{5FAF9945-F183-496D-97D3-E177F800F6DE}" type="pres">
      <dgm:prSet presAssocID="{D9996E32-1E51-491E-B9DE-C8009ED3D00F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293A38AC-58B9-4CF5-A440-FB2BFE2AF045}" type="pres">
      <dgm:prSet presAssocID="{D9996E32-1E51-491E-B9DE-C8009ED3D00F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49FDA97-8B0F-451C-B7BF-814FE6F63F89}" type="pres">
      <dgm:prSet presAssocID="{D9996E32-1E51-491E-B9DE-C8009ED3D00F}" presName="EmptyPlaceHolder" presStyleCnt="0"/>
      <dgm:spPr/>
    </dgm:pt>
    <dgm:pt modelId="{C46E8273-FF68-4C98-8DC7-634536A2AE12}" type="pres">
      <dgm:prSet presAssocID="{447934D7-E1C1-41D9-9F78-77865E258118}" presName="spaceBetweenRectangles" presStyleCnt="0"/>
      <dgm:spPr/>
    </dgm:pt>
    <dgm:pt modelId="{FB82EC27-CCD3-4715-B0D6-8C33EA322720}" type="pres">
      <dgm:prSet presAssocID="{85F1E9A3-8549-4B27-87F9-6B2E8075E465}" presName="composite" presStyleCnt="0"/>
      <dgm:spPr/>
    </dgm:pt>
    <dgm:pt modelId="{C307734D-2D88-4E61-AA39-F99C1EE7EEA6}" type="pres">
      <dgm:prSet presAssocID="{85F1E9A3-8549-4B27-87F9-6B2E8075E465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CEBDC380-B9A2-449B-85B0-DFE19C09EFA4}" type="pres">
      <dgm:prSet presAssocID="{85F1E9A3-8549-4B27-87F9-6B2E8075E465}" presName="DropPinPlaceHolder" presStyleCnt="0"/>
      <dgm:spPr/>
    </dgm:pt>
    <dgm:pt modelId="{9EE0B0DC-FD1E-4F49-814B-59B1C7B399A8}" type="pres">
      <dgm:prSet presAssocID="{85F1E9A3-8549-4B27-87F9-6B2E8075E465}" presName="DropPin" presStyleLbl="alignNode1" presStyleIdx="2" presStyleCnt="3"/>
      <dgm:spPr/>
    </dgm:pt>
    <dgm:pt modelId="{26BD1596-B48E-481B-8C44-ECECE004AD12}" type="pres">
      <dgm:prSet presAssocID="{85F1E9A3-8549-4B27-87F9-6B2E8075E465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97D4223E-7228-4E2F-89AA-AE0ABD5F4865}" type="pres">
      <dgm:prSet presAssocID="{85F1E9A3-8549-4B27-87F9-6B2E8075E465}" presName="L2TextContainer" presStyleLbl="revTx" presStyleIdx="4" presStyleCnt="6">
        <dgm:presLayoutVars>
          <dgm:bulletEnabled val="1"/>
        </dgm:presLayoutVars>
      </dgm:prSet>
      <dgm:spPr/>
    </dgm:pt>
    <dgm:pt modelId="{31329750-A9F7-4CA7-9BDB-29F4A9C1D504}" type="pres">
      <dgm:prSet presAssocID="{85F1E9A3-8549-4B27-87F9-6B2E8075E465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E21437CD-CD44-4D94-A7B5-5CEF03657F21}" type="pres">
      <dgm:prSet presAssocID="{85F1E9A3-8549-4B27-87F9-6B2E8075E465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877D408-679B-45B3-A97B-189C845EDD98}" type="pres">
      <dgm:prSet presAssocID="{85F1E9A3-8549-4B27-87F9-6B2E8075E465}" presName="EmptyPlaceHolder" presStyleCnt="0"/>
      <dgm:spPr/>
    </dgm:pt>
  </dgm:ptLst>
  <dgm:cxnLst>
    <dgm:cxn modelId="{F761C80F-32AA-4C70-BB3B-A37A8E8BA4D5}" srcId="{B2A373E1-0EF3-4471-BC5F-CE9A58991D11}" destId="{D9996E32-1E51-491E-B9DE-C8009ED3D00F}" srcOrd="1" destOrd="0" parTransId="{39B85C6B-95FD-4543-B6F4-1A5BA30E48FB}" sibTransId="{447934D7-E1C1-41D9-9F78-77865E258118}"/>
    <dgm:cxn modelId="{B296581A-7777-4718-A137-64A8C59FA0DE}" type="presOf" srcId="{B4613863-5970-4B08-B4D3-08EF201D3794}" destId="{528CCB74-E916-40BA-AAA3-59F81934C66E}" srcOrd="0" destOrd="0" presId="urn:microsoft.com/office/officeart/2017/3/layout/DropPinTimeline"/>
    <dgm:cxn modelId="{C7EAC02B-0D18-4FA1-B5A5-182167B49E1B}" srcId="{B2A373E1-0EF3-4471-BC5F-CE9A58991D11}" destId="{B4613863-5970-4B08-B4D3-08EF201D3794}" srcOrd="0" destOrd="0" parTransId="{FB4DE127-250C-4B29-9003-8FF0BC0F7EB6}" sibTransId="{9213C955-C667-4FA4-862D-380B0A275BA9}"/>
    <dgm:cxn modelId="{CDACD02E-7736-4702-9272-A870799D19DC}" srcId="{B2A373E1-0EF3-4471-BC5F-CE9A58991D11}" destId="{85F1E9A3-8549-4B27-87F9-6B2E8075E465}" srcOrd="2" destOrd="0" parTransId="{876FC326-E9CB-4402-B487-F7545FC07EE1}" sibTransId="{72C5A138-A4E2-4F99-B2E4-B42B9016CDA0}"/>
    <dgm:cxn modelId="{D82D124F-26A7-4A94-8077-B2F9FF3024C6}" type="presOf" srcId="{D9996E32-1E51-491E-B9DE-C8009ED3D00F}" destId="{5FAF9945-F183-496D-97D3-E177F800F6DE}" srcOrd="0" destOrd="0" presId="urn:microsoft.com/office/officeart/2017/3/layout/DropPinTimeline"/>
    <dgm:cxn modelId="{3FB326AC-BAFA-4A81-B63B-D90606FA0E3D}" type="presOf" srcId="{B2A373E1-0EF3-4471-BC5F-CE9A58991D11}" destId="{AA28CA9B-BAF9-47E7-8A13-702C8082A656}" srcOrd="0" destOrd="0" presId="urn:microsoft.com/office/officeart/2017/3/layout/DropPinTimeline"/>
    <dgm:cxn modelId="{3477D6CC-A52D-473E-862E-023844F098FA}" type="presOf" srcId="{85F1E9A3-8549-4B27-87F9-6B2E8075E465}" destId="{31329750-A9F7-4CA7-9BDB-29F4A9C1D504}" srcOrd="0" destOrd="0" presId="urn:microsoft.com/office/officeart/2017/3/layout/DropPinTimeline"/>
    <dgm:cxn modelId="{82EFC868-7396-494D-8C1A-372404C58780}" type="presParOf" srcId="{AA28CA9B-BAF9-47E7-8A13-702C8082A656}" destId="{FF14B7D0-5540-400A-A05F-2B217081068A}" srcOrd="0" destOrd="0" presId="urn:microsoft.com/office/officeart/2017/3/layout/DropPinTimeline"/>
    <dgm:cxn modelId="{3B1576D2-85CA-4A44-A426-996DB89CAA65}" type="presParOf" srcId="{AA28CA9B-BAF9-47E7-8A13-702C8082A656}" destId="{D53483CF-162A-4103-B3D8-65A409537D8D}" srcOrd="1" destOrd="0" presId="urn:microsoft.com/office/officeart/2017/3/layout/DropPinTimeline"/>
    <dgm:cxn modelId="{93A3EE57-0488-478A-883C-6CB078600DA2}" type="presParOf" srcId="{D53483CF-162A-4103-B3D8-65A409537D8D}" destId="{103ACB60-A169-4783-A524-E400382155EB}" srcOrd="0" destOrd="0" presId="urn:microsoft.com/office/officeart/2017/3/layout/DropPinTimeline"/>
    <dgm:cxn modelId="{D0E59F41-3FD8-4F06-A0C9-F31BF75AE87E}" type="presParOf" srcId="{103ACB60-A169-4783-A524-E400382155EB}" destId="{296F81C5-ED87-411C-9900-5ADF258BF15D}" srcOrd="0" destOrd="0" presId="urn:microsoft.com/office/officeart/2017/3/layout/DropPinTimeline"/>
    <dgm:cxn modelId="{09BDE8D8-8EA7-43D0-A1FD-B22D1C472AD0}" type="presParOf" srcId="{103ACB60-A169-4783-A524-E400382155EB}" destId="{18F80901-54DF-443E-82E5-C4398169B080}" srcOrd="1" destOrd="0" presId="urn:microsoft.com/office/officeart/2017/3/layout/DropPinTimeline"/>
    <dgm:cxn modelId="{B0221417-13AD-44C7-9AB8-B28A0685B047}" type="presParOf" srcId="{18F80901-54DF-443E-82E5-C4398169B080}" destId="{85C63B2E-8803-4BB4-99A8-639C19739F6C}" srcOrd="0" destOrd="0" presId="urn:microsoft.com/office/officeart/2017/3/layout/DropPinTimeline"/>
    <dgm:cxn modelId="{57313BE5-10EA-49B8-9BED-0E633324A592}" type="presParOf" srcId="{18F80901-54DF-443E-82E5-C4398169B080}" destId="{56FB00EA-94BA-4C88-AE7D-299B3EEE52A9}" srcOrd="1" destOrd="0" presId="urn:microsoft.com/office/officeart/2017/3/layout/DropPinTimeline"/>
    <dgm:cxn modelId="{99EC296B-02AF-42FC-ABED-045AE896576B}" type="presParOf" srcId="{103ACB60-A169-4783-A524-E400382155EB}" destId="{9C193E3C-C57C-4617-B565-8D2A1C738F19}" srcOrd="2" destOrd="0" presId="urn:microsoft.com/office/officeart/2017/3/layout/DropPinTimeline"/>
    <dgm:cxn modelId="{E7D72942-AC12-456D-A545-DB93F47E5156}" type="presParOf" srcId="{103ACB60-A169-4783-A524-E400382155EB}" destId="{528CCB74-E916-40BA-AAA3-59F81934C66E}" srcOrd="3" destOrd="0" presId="urn:microsoft.com/office/officeart/2017/3/layout/DropPinTimeline"/>
    <dgm:cxn modelId="{B447EB00-AFB6-4327-874E-438FEEB24680}" type="presParOf" srcId="{103ACB60-A169-4783-A524-E400382155EB}" destId="{46C17CDE-901C-4586-92C0-127BFDFF6E63}" srcOrd="4" destOrd="0" presId="urn:microsoft.com/office/officeart/2017/3/layout/DropPinTimeline"/>
    <dgm:cxn modelId="{2E2D928B-AAF1-4DDD-80BC-DE4A536BBE9C}" type="presParOf" srcId="{103ACB60-A169-4783-A524-E400382155EB}" destId="{DD8D27AB-4647-43AF-9F94-1F8ED5F8F81D}" srcOrd="5" destOrd="0" presId="urn:microsoft.com/office/officeart/2017/3/layout/DropPinTimeline"/>
    <dgm:cxn modelId="{DD3BC722-1433-4838-83D1-8DDC2E93BC94}" type="presParOf" srcId="{D53483CF-162A-4103-B3D8-65A409537D8D}" destId="{38C8EBFD-6BFC-415C-8F79-F33AEDDE5BEA}" srcOrd="1" destOrd="0" presId="urn:microsoft.com/office/officeart/2017/3/layout/DropPinTimeline"/>
    <dgm:cxn modelId="{A71F197C-75FE-43D8-AFDC-1A2BD4B28FCA}" type="presParOf" srcId="{D53483CF-162A-4103-B3D8-65A409537D8D}" destId="{D5471E80-06F9-4C87-A951-3C781BD36371}" srcOrd="2" destOrd="0" presId="urn:microsoft.com/office/officeart/2017/3/layout/DropPinTimeline"/>
    <dgm:cxn modelId="{3BE92B9A-2C96-4821-B80A-B589BAE8B261}" type="presParOf" srcId="{D5471E80-06F9-4C87-A951-3C781BD36371}" destId="{C4DF11EE-0C5F-4419-8970-4C5A1E6331E2}" srcOrd="0" destOrd="0" presId="urn:microsoft.com/office/officeart/2017/3/layout/DropPinTimeline"/>
    <dgm:cxn modelId="{ED41E3F8-DBC8-47A5-BCCF-68338D162CDD}" type="presParOf" srcId="{D5471E80-06F9-4C87-A951-3C781BD36371}" destId="{A9ABCE9C-9A69-4E33-9AF8-F23A74BDBA18}" srcOrd="1" destOrd="0" presId="urn:microsoft.com/office/officeart/2017/3/layout/DropPinTimeline"/>
    <dgm:cxn modelId="{B047EAA9-5F1E-492D-8ECD-7A6E16F10CFC}" type="presParOf" srcId="{A9ABCE9C-9A69-4E33-9AF8-F23A74BDBA18}" destId="{9B40DF85-DE47-4498-83BD-20D48B00C1B0}" srcOrd="0" destOrd="0" presId="urn:microsoft.com/office/officeart/2017/3/layout/DropPinTimeline"/>
    <dgm:cxn modelId="{0DA27238-2ACD-469C-8DDA-B7325439022D}" type="presParOf" srcId="{A9ABCE9C-9A69-4E33-9AF8-F23A74BDBA18}" destId="{06D5B7DE-4DB1-41EF-AA52-0FBEF578FAB0}" srcOrd="1" destOrd="0" presId="urn:microsoft.com/office/officeart/2017/3/layout/DropPinTimeline"/>
    <dgm:cxn modelId="{EFA7F52D-E5C5-4C2F-B108-7A7EF0EBEE67}" type="presParOf" srcId="{D5471E80-06F9-4C87-A951-3C781BD36371}" destId="{7E57C79F-0A3D-4BA4-9B93-6A23F1F57A41}" srcOrd="2" destOrd="0" presId="urn:microsoft.com/office/officeart/2017/3/layout/DropPinTimeline"/>
    <dgm:cxn modelId="{E14EC590-D954-4ECB-8D50-C79EB17F0805}" type="presParOf" srcId="{D5471E80-06F9-4C87-A951-3C781BD36371}" destId="{5FAF9945-F183-496D-97D3-E177F800F6DE}" srcOrd="3" destOrd="0" presId="urn:microsoft.com/office/officeart/2017/3/layout/DropPinTimeline"/>
    <dgm:cxn modelId="{3ABC849F-CFDC-43A5-9A21-332655662028}" type="presParOf" srcId="{D5471E80-06F9-4C87-A951-3C781BD36371}" destId="{293A38AC-58B9-4CF5-A440-FB2BFE2AF045}" srcOrd="4" destOrd="0" presId="urn:microsoft.com/office/officeart/2017/3/layout/DropPinTimeline"/>
    <dgm:cxn modelId="{229647C1-2225-4769-80DC-AC2A16D6D9C8}" type="presParOf" srcId="{D5471E80-06F9-4C87-A951-3C781BD36371}" destId="{C49FDA97-8B0F-451C-B7BF-814FE6F63F89}" srcOrd="5" destOrd="0" presId="urn:microsoft.com/office/officeart/2017/3/layout/DropPinTimeline"/>
    <dgm:cxn modelId="{D2E252B9-46E8-498B-A7B3-657E24A020FE}" type="presParOf" srcId="{D53483CF-162A-4103-B3D8-65A409537D8D}" destId="{C46E8273-FF68-4C98-8DC7-634536A2AE12}" srcOrd="3" destOrd="0" presId="urn:microsoft.com/office/officeart/2017/3/layout/DropPinTimeline"/>
    <dgm:cxn modelId="{90762221-05A9-4294-B483-84B0F264411A}" type="presParOf" srcId="{D53483CF-162A-4103-B3D8-65A409537D8D}" destId="{FB82EC27-CCD3-4715-B0D6-8C33EA322720}" srcOrd="4" destOrd="0" presId="urn:microsoft.com/office/officeart/2017/3/layout/DropPinTimeline"/>
    <dgm:cxn modelId="{4D19D498-DE4F-450E-8505-BA6298D7594E}" type="presParOf" srcId="{FB82EC27-CCD3-4715-B0D6-8C33EA322720}" destId="{C307734D-2D88-4E61-AA39-F99C1EE7EEA6}" srcOrd="0" destOrd="0" presId="urn:microsoft.com/office/officeart/2017/3/layout/DropPinTimeline"/>
    <dgm:cxn modelId="{820388C0-4226-4734-BCC9-5159628A809C}" type="presParOf" srcId="{FB82EC27-CCD3-4715-B0D6-8C33EA322720}" destId="{CEBDC380-B9A2-449B-85B0-DFE19C09EFA4}" srcOrd="1" destOrd="0" presId="urn:microsoft.com/office/officeart/2017/3/layout/DropPinTimeline"/>
    <dgm:cxn modelId="{7DE65A9A-F61A-4A31-8D82-3291EEF0972F}" type="presParOf" srcId="{CEBDC380-B9A2-449B-85B0-DFE19C09EFA4}" destId="{9EE0B0DC-FD1E-4F49-814B-59B1C7B399A8}" srcOrd="0" destOrd="0" presId="urn:microsoft.com/office/officeart/2017/3/layout/DropPinTimeline"/>
    <dgm:cxn modelId="{9B89A0AA-F3B0-44FD-BA04-F0BFCF069B77}" type="presParOf" srcId="{CEBDC380-B9A2-449B-85B0-DFE19C09EFA4}" destId="{26BD1596-B48E-481B-8C44-ECECE004AD12}" srcOrd="1" destOrd="0" presId="urn:microsoft.com/office/officeart/2017/3/layout/DropPinTimeline"/>
    <dgm:cxn modelId="{B2212ED0-38B4-471B-AFB3-A0624F88A510}" type="presParOf" srcId="{FB82EC27-CCD3-4715-B0D6-8C33EA322720}" destId="{97D4223E-7228-4E2F-89AA-AE0ABD5F4865}" srcOrd="2" destOrd="0" presId="urn:microsoft.com/office/officeart/2017/3/layout/DropPinTimeline"/>
    <dgm:cxn modelId="{74ABA74D-594E-4038-8CAD-AA89F6D7E9DB}" type="presParOf" srcId="{FB82EC27-CCD3-4715-B0D6-8C33EA322720}" destId="{31329750-A9F7-4CA7-9BDB-29F4A9C1D504}" srcOrd="3" destOrd="0" presId="urn:microsoft.com/office/officeart/2017/3/layout/DropPinTimeline"/>
    <dgm:cxn modelId="{EA4640EE-DA2E-4BFB-B40C-74E40C788A25}" type="presParOf" srcId="{FB82EC27-CCD3-4715-B0D6-8C33EA322720}" destId="{E21437CD-CD44-4D94-A7B5-5CEF03657F21}" srcOrd="4" destOrd="0" presId="urn:microsoft.com/office/officeart/2017/3/layout/DropPinTimeline"/>
    <dgm:cxn modelId="{7CBC0887-A1CB-4D3B-88F8-4853EBB5C73A}" type="presParOf" srcId="{FB82EC27-CCD3-4715-B0D6-8C33EA322720}" destId="{7877D408-679B-45B3-A97B-189C845EDD98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A373E1-0EF3-4471-BC5F-CE9A58991D11}" type="doc">
      <dgm:prSet loTypeId="urn:microsoft.com/office/officeart/2017/3/layout/DropPinTimeline" loCatId="timelin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5F1E9A3-8549-4B27-87F9-6B2E8075E465}">
      <dgm:prSet phldr="0"/>
      <dgm:spPr/>
      <dgm:t>
        <a:bodyPr/>
        <a:lstStyle/>
        <a:p>
          <a:pPr>
            <a:defRPr b="1"/>
          </a:pPr>
          <a:r>
            <a:rPr lang="pt-BR" b="1">
              <a:latin typeface="Arial"/>
            </a:rPr>
            <a:t>Linguagens</a:t>
          </a:r>
          <a:r>
            <a:rPr lang="pt-BR">
              <a:latin typeface="Arial"/>
            </a:rPr>
            <a:t> e interfaces</a:t>
          </a:r>
          <a:endParaRPr lang="pt-BR"/>
        </a:p>
      </dgm:t>
    </dgm:pt>
    <dgm:pt modelId="{876FC326-E9CB-4402-B487-F7545FC07EE1}" type="parTrans" cxnId="{CDACD02E-7736-4702-9272-A870799D19DC}">
      <dgm:prSet/>
      <dgm:spPr/>
    </dgm:pt>
    <dgm:pt modelId="{72C5A138-A4E2-4F99-B2E4-B42B9016CDA0}" type="sibTrans" cxnId="{CDACD02E-7736-4702-9272-A870799D19DC}">
      <dgm:prSet/>
      <dgm:spPr/>
    </dgm:pt>
    <dgm:pt modelId="{302EFBBA-4B7E-4E95-817A-48070D4BA8D7}">
      <dgm:prSet phldr="0"/>
      <dgm:spPr/>
      <dgm:t>
        <a:bodyPr/>
        <a:lstStyle/>
        <a:p>
          <a:r>
            <a:rPr lang="pt-BR" b="0">
              <a:latin typeface="Arial"/>
            </a:rPr>
            <a:t>Categorias do usuário</a:t>
          </a:r>
        </a:p>
      </dgm:t>
    </dgm:pt>
    <dgm:pt modelId="{3A67E72D-CC40-4B68-B6AF-D148B11B4706}" type="parTrans" cxnId="{2BF7DEF3-ECEA-4BE1-9700-E9861E169BDA}">
      <dgm:prSet/>
      <dgm:spPr/>
    </dgm:pt>
    <dgm:pt modelId="{181D8485-C5EB-4804-B1C6-D90BF1B69FED}" type="sibTrans" cxnId="{2BF7DEF3-ECEA-4BE1-9700-E9861E169BDA}">
      <dgm:prSet/>
      <dgm:spPr/>
    </dgm:pt>
    <dgm:pt modelId="{7DD0DEC5-4116-4812-8DE7-9BA480015BAD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Ambientes de SGBD</a:t>
          </a:r>
        </a:p>
      </dgm:t>
    </dgm:pt>
    <dgm:pt modelId="{2416DB1D-4C10-4437-88D4-0C5F1D036AE1}" type="parTrans" cxnId="{E25DE913-12B1-4CB3-92C1-27D0DC899EC9}">
      <dgm:prSet/>
      <dgm:spPr/>
    </dgm:pt>
    <dgm:pt modelId="{AC7DD221-0886-4CCD-9C71-45A5145456E1}" type="sibTrans" cxnId="{E25DE913-12B1-4CB3-92C1-27D0DC899EC9}">
      <dgm:prSet/>
      <dgm:spPr/>
    </dgm:pt>
    <dgm:pt modelId="{9EB4868C-0CF3-49E9-85DA-226BE94B41AB}">
      <dgm:prSet phldr="0"/>
      <dgm:spPr/>
      <dgm:t>
        <a:bodyPr/>
        <a:lstStyle/>
        <a:p>
          <a:pPr rtl="0">
            <a:defRPr b="1"/>
          </a:pPr>
          <a:r>
            <a:rPr lang="pt-BR">
              <a:latin typeface="Arial"/>
            </a:rPr>
            <a:t>Utilitários e ferramentas</a:t>
          </a:r>
        </a:p>
      </dgm:t>
    </dgm:pt>
    <dgm:pt modelId="{1CE87F01-2FFB-41B6-A69B-727504EB00BB}" type="parTrans" cxnId="{E2E9D764-3FA7-49DF-9A0C-FCD23A8FA69A}">
      <dgm:prSet/>
      <dgm:spPr/>
    </dgm:pt>
    <dgm:pt modelId="{B4F08C8B-80AB-413B-9CBE-A73A5BF0769C}" type="sibTrans" cxnId="{E2E9D764-3FA7-49DF-9A0C-FCD23A8FA69A}">
      <dgm:prSet/>
      <dgm:spPr/>
    </dgm:pt>
    <dgm:pt modelId="{AA28CA9B-BAF9-47E7-8A13-702C8082A656}" type="pres">
      <dgm:prSet presAssocID="{B2A373E1-0EF3-4471-BC5F-CE9A58991D11}" presName="root" presStyleCnt="0">
        <dgm:presLayoutVars>
          <dgm:chMax/>
          <dgm:chPref/>
          <dgm:animLvl val="lvl"/>
        </dgm:presLayoutVars>
      </dgm:prSet>
      <dgm:spPr/>
    </dgm:pt>
    <dgm:pt modelId="{FF14B7D0-5540-400A-A05F-2B217081068A}" type="pres">
      <dgm:prSet presAssocID="{B2A373E1-0EF3-4471-BC5F-CE9A58991D11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53483CF-162A-4103-B3D8-65A409537D8D}" type="pres">
      <dgm:prSet presAssocID="{B2A373E1-0EF3-4471-BC5F-CE9A58991D11}" presName="nodes" presStyleCnt="0">
        <dgm:presLayoutVars>
          <dgm:chMax/>
          <dgm:chPref/>
          <dgm:animLvl val="lvl"/>
        </dgm:presLayoutVars>
      </dgm:prSet>
      <dgm:spPr/>
    </dgm:pt>
    <dgm:pt modelId="{95DC4E67-AA71-4A37-9F7A-76AFE6F5A1CA}" type="pres">
      <dgm:prSet presAssocID="{85F1E9A3-8549-4B27-87F9-6B2E8075E465}" presName="composite" presStyleCnt="0"/>
      <dgm:spPr/>
    </dgm:pt>
    <dgm:pt modelId="{99033E4C-FED4-48DF-8E0F-3C613EDFEC00}" type="pres">
      <dgm:prSet presAssocID="{85F1E9A3-8549-4B27-87F9-6B2E8075E465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777E32B8-B0AF-4033-BB34-31FAD49FDA27}" type="pres">
      <dgm:prSet presAssocID="{85F1E9A3-8549-4B27-87F9-6B2E8075E465}" presName="DropPinPlaceHolder" presStyleCnt="0"/>
      <dgm:spPr/>
    </dgm:pt>
    <dgm:pt modelId="{9A49FF3A-FBF7-4531-AB47-9465F924D474}" type="pres">
      <dgm:prSet presAssocID="{85F1E9A3-8549-4B27-87F9-6B2E8075E465}" presName="DropPin" presStyleLbl="alignNode1" presStyleIdx="0" presStyleCnt="3"/>
      <dgm:spPr/>
    </dgm:pt>
    <dgm:pt modelId="{9D759DB7-F496-4157-8DD6-209ABC678E80}" type="pres">
      <dgm:prSet presAssocID="{85F1E9A3-8549-4B27-87F9-6B2E8075E465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A50A14B-5997-4AAF-A2CF-32C9E81D7A8D}" type="pres">
      <dgm:prSet presAssocID="{85F1E9A3-8549-4B27-87F9-6B2E8075E465}" presName="L2TextContainer" presStyleLbl="revTx" presStyleIdx="0" presStyleCnt="6">
        <dgm:presLayoutVars>
          <dgm:bulletEnabled val="1"/>
        </dgm:presLayoutVars>
      </dgm:prSet>
      <dgm:spPr/>
    </dgm:pt>
    <dgm:pt modelId="{FF68C7F3-7290-4DFA-81BC-42BFDA2601F8}" type="pres">
      <dgm:prSet presAssocID="{85F1E9A3-8549-4B27-87F9-6B2E8075E465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22A6FB89-E856-4F85-BA13-86D368499166}" type="pres">
      <dgm:prSet presAssocID="{85F1E9A3-8549-4B27-87F9-6B2E8075E465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6C771DD8-F554-424E-AE28-7BDAD0593AC4}" type="pres">
      <dgm:prSet presAssocID="{85F1E9A3-8549-4B27-87F9-6B2E8075E465}" presName="EmptyPlaceHolder" presStyleCnt="0"/>
      <dgm:spPr/>
    </dgm:pt>
    <dgm:pt modelId="{9745B873-9F26-4F28-ABD5-B674C7CAF9FC}" type="pres">
      <dgm:prSet presAssocID="{72C5A138-A4E2-4F99-B2E4-B42B9016CDA0}" presName="spaceBetweenRectangles" presStyleCnt="0"/>
      <dgm:spPr/>
    </dgm:pt>
    <dgm:pt modelId="{785480F9-A3E4-44D5-AC6D-C504CC7AC2F4}" type="pres">
      <dgm:prSet presAssocID="{7DD0DEC5-4116-4812-8DE7-9BA480015BAD}" presName="composite" presStyleCnt="0"/>
      <dgm:spPr/>
    </dgm:pt>
    <dgm:pt modelId="{2E910A78-AA96-47A3-B226-01A78C7B09F5}" type="pres">
      <dgm:prSet presAssocID="{7DD0DEC5-4116-4812-8DE7-9BA480015BAD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9B4EBEB1-2EC4-4BA5-A418-05FE8C448524}" type="pres">
      <dgm:prSet presAssocID="{7DD0DEC5-4116-4812-8DE7-9BA480015BAD}" presName="DropPinPlaceHolder" presStyleCnt="0"/>
      <dgm:spPr/>
    </dgm:pt>
    <dgm:pt modelId="{29250C4F-69C4-4AA5-A2EC-A976856F0199}" type="pres">
      <dgm:prSet presAssocID="{7DD0DEC5-4116-4812-8DE7-9BA480015BAD}" presName="DropPin" presStyleLbl="alignNode1" presStyleIdx="1" presStyleCnt="3"/>
      <dgm:spPr/>
    </dgm:pt>
    <dgm:pt modelId="{A154154F-C377-47B2-B732-70A1D6EF014A}" type="pres">
      <dgm:prSet presAssocID="{7DD0DEC5-4116-4812-8DE7-9BA480015BAD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130A6B48-EB57-4C95-97A3-81B9AA3FBCE4}" type="pres">
      <dgm:prSet presAssocID="{7DD0DEC5-4116-4812-8DE7-9BA480015BAD}" presName="L2TextContainer" presStyleLbl="revTx" presStyleIdx="2" presStyleCnt="6">
        <dgm:presLayoutVars>
          <dgm:bulletEnabled val="1"/>
        </dgm:presLayoutVars>
      </dgm:prSet>
      <dgm:spPr/>
    </dgm:pt>
    <dgm:pt modelId="{E917454C-ED45-4D2C-9BA8-41DED42E01BD}" type="pres">
      <dgm:prSet presAssocID="{7DD0DEC5-4116-4812-8DE7-9BA480015BAD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BA2EEECD-2CF8-4344-8385-581BB304FD1F}" type="pres">
      <dgm:prSet presAssocID="{7DD0DEC5-4116-4812-8DE7-9BA480015BAD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9443E40-B071-4418-8B3F-65428487D223}" type="pres">
      <dgm:prSet presAssocID="{7DD0DEC5-4116-4812-8DE7-9BA480015BAD}" presName="EmptyPlaceHolder" presStyleCnt="0"/>
      <dgm:spPr/>
    </dgm:pt>
    <dgm:pt modelId="{3E970DD7-F027-4EED-8929-E80DD5DE0CA4}" type="pres">
      <dgm:prSet presAssocID="{AC7DD221-0886-4CCD-9C71-45A5145456E1}" presName="spaceBetweenRectangles" presStyleCnt="0"/>
      <dgm:spPr/>
    </dgm:pt>
    <dgm:pt modelId="{B256430C-1544-40F7-BFBE-9D1A01496CED}" type="pres">
      <dgm:prSet presAssocID="{9EB4868C-0CF3-49E9-85DA-226BE94B41AB}" presName="composite" presStyleCnt="0"/>
      <dgm:spPr/>
    </dgm:pt>
    <dgm:pt modelId="{455D635F-81B6-402B-A87B-0E645EB33FC0}" type="pres">
      <dgm:prSet presAssocID="{9EB4868C-0CF3-49E9-85DA-226BE94B41AB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B7BFCBB0-1E24-4450-8FD0-056878AFEC9D}" type="pres">
      <dgm:prSet presAssocID="{9EB4868C-0CF3-49E9-85DA-226BE94B41AB}" presName="DropPinPlaceHolder" presStyleCnt="0"/>
      <dgm:spPr/>
    </dgm:pt>
    <dgm:pt modelId="{5E7AEAF1-61D4-4064-A145-1DD8E76E2910}" type="pres">
      <dgm:prSet presAssocID="{9EB4868C-0CF3-49E9-85DA-226BE94B41AB}" presName="DropPin" presStyleLbl="alignNode1" presStyleIdx="2" presStyleCnt="3"/>
      <dgm:spPr/>
    </dgm:pt>
    <dgm:pt modelId="{B3DA3D87-1FCF-4588-BE68-4E90F7A09DF3}" type="pres">
      <dgm:prSet presAssocID="{9EB4868C-0CF3-49E9-85DA-226BE94B41AB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F3F59E2-688D-449F-9085-FFECC34C7F54}" type="pres">
      <dgm:prSet presAssocID="{9EB4868C-0CF3-49E9-85DA-226BE94B41AB}" presName="L2TextContainer" presStyleLbl="revTx" presStyleIdx="4" presStyleCnt="6">
        <dgm:presLayoutVars>
          <dgm:bulletEnabled val="1"/>
        </dgm:presLayoutVars>
      </dgm:prSet>
      <dgm:spPr/>
    </dgm:pt>
    <dgm:pt modelId="{8087E034-8296-4AE8-9B3F-4766FC0C0E84}" type="pres">
      <dgm:prSet presAssocID="{9EB4868C-0CF3-49E9-85DA-226BE94B41AB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055A268D-9AD3-4867-B767-FADE0B5F252D}" type="pres">
      <dgm:prSet presAssocID="{9EB4868C-0CF3-49E9-85DA-226BE94B41AB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5D40316-03BC-44E6-B919-0A5371E4AEE3}" type="pres">
      <dgm:prSet presAssocID="{9EB4868C-0CF3-49E9-85DA-226BE94B41AB}" presName="EmptyPlaceHolder" presStyleCnt="0"/>
      <dgm:spPr/>
    </dgm:pt>
  </dgm:ptLst>
  <dgm:cxnLst>
    <dgm:cxn modelId="{EEF0C307-2DE6-4262-B35A-4D1AC94C2C35}" type="presOf" srcId="{7DD0DEC5-4116-4812-8DE7-9BA480015BAD}" destId="{E917454C-ED45-4D2C-9BA8-41DED42E01BD}" srcOrd="0" destOrd="0" presId="urn:microsoft.com/office/officeart/2017/3/layout/DropPinTimeline"/>
    <dgm:cxn modelId="{E25DE913-12B1-4CB3-92C1-27D0DC899EC9}" srcId="{B2A373E1-0EF3-4471-BC5F-CE9A58991D11}" destId="{7DD0DEC5-4116-4812-8DE7-9BA480015BAD}" srcOrd="1" destOrd="0" parTransId="{2416DB1D-4C10-4437-88D4-0C5F1D036AE1}" sibTransId="{AC7DD221-0886-4CCD-9C71-45A5145456E1}"/>
    <dgm:cxn modelId="{CDACD02E-7736-4702-9272-A870799D19DC}" srcId="{B2A373E1-0EF3-4471-BC5F-CE9A58991D11}" destId="{85F1E9A3-8549-4B27-87F9-6B2E8075E465}" srcOrd="0" destOrd="0" parTransId="{876FC326-E9CB-4402-B487-F7545FC07EE1}" sibTransId="{72C5A138-A4E2-4F99-B2E4-B42B9016CDA0}"/>
    <dgm:cxn modelId="{E2E9D764-3FA7-49DF-9A0C-FCD23A8FA69A}" srcId="{B2A373E1-0EF3-4471-BC5F-CE9A58991D11}" destId="{9EB4868C-0CF3-49E9-85DA-226BE94B41AB}" srcOrd="2" destOrd="0" parTransId="{1CE87F01-2FFB-41B6-A69B-727504EB00BB}" sibTransId="{B4F08C8B-80AB-413B-9CBE-A73A5BF0769C}"/>
    <dgm:cxn modelId="{3FB326AC-BAFA-4A81-B63B-D90606FA0E3D}" type="presOf" srcId="{B2A373E1-0EF3-4471-BC5F-CE9A58991D11}" destId="{AA28CA9B-BAF9-47E7-8A13-702C8082A656}" srcOrd="0" destOrd="0" presId="urn:microsoft.com/office/officeart/2017/3/layout/DropPinTimeline"/>
    <dgm:cxn modelId="{093D2FB6-EBEB-43B5-BF3E-0788BF7E939C}" type="presOf" srcId="{302EFBBA-4B7E-4E95-817A-48070D4BA8D7}" destId="{3A50A14B-5997-4AAF-A2CF-32C9E81D7A8D}" srcOrd="0" destOrd="0" presId="urn:microsoft.com/office/officeart/2017/3/layout/DropPinTimeline"/>
    <dgm:cxn modelId="{D929E6C0-6DD0-4012-A921-92DE1600932C}" type="presOf" srcId="{85F1E9A3-8549-4B27-87F9-6B2E8075E465}" destId="{FF68C7F3-7290-4DFA-81BC-42BFDA2601F8}" srcOrd="0" destOrd="0" presId="urn:microsoft.com/office/officeart/2017/3/layout/DropPinTimeline"/>
    <dgm:cxn modelId="{481451E7-D09C-45CB-949D-41131135D14E}" type="presOf" srcId="{9EB4868C-0CF3-49E9-85DA-226BE94B41AB}" destId="{8087E034-8296-4AE8-9B3F-4766FC0C0E84}" srcOrd="0" destOrd="0" presId="urn:microsoft.com/office/officeart/2017/3/layout/DropPinTimeline"/>
    <dgm:cxn modelId="{2BF7DEF3-ECEA-4BE1-9700-E9861E169BDA}" srcId="{85F1E9A3-8549-4B27-87F9-6B2E8075E465}" destId="{302EFBBA-4B7E-4E95-817A-48070D4BA8D7}" srcOrd="0" destOrd="0" parTransId="{3A67E72D-CC40-4B68-B6AF-D148B11B4706}" sibTransId="{181D8485-C5EB-4804-B1C6-D90BF1B69FED}"/>
    <dgm:cxn modelId="{3871A852-3A99-42C6-8348-E8A215938AE3}" type="presParOf" srcId="{AA28CA9B-BAF9-47E7-8A13-702C8082A656}" destId="{FF14B7D0-5540-400A-A05F-2B217081068A}" srcOrd="0" destOrd="0" presId="urn:microsoft.com/office/officeart/2017/3/layout/DropPinTimeline"/>
    <dgm:cxn modelId="{568EB39E-4FA3-45B6-A826-610BEC0B8365}" type="presParOf" srcId="{AA28CA9B-BAF9-47E7-8A13-702C8082A656}" destId="{D53483CF-162A-4103-B3D8-65A409537D8D}" srcOrd="1" destOrd="0" presId="urn:microsoft.com/office/officeart/2017/3/layout/DropPinTimeline"/>
    <dgm:cxn modelId="{45ED7316-53B4-400D-8874-6A9079CD18B4}" type="presParOf" srcId="{D53483CF-162A-4103-B3D8-65A409537D8D}" destId="{95DC4E67-AA71-4A37-9F7A-76AFE6F5A1CA}" srcOrd="0" destOrd="0" presId="urn:microsoft.com/office/officeart/2017/3/layout/DropPinTimeline"/>
    <dgm:cxn modelId="{A46C0C12-9D43-453A-B7D3-01C0E3644A8E}" type="presParOf" srcId="{95DC4E67-AA71-4A37-9F7A-76AFE6F5A1CA}" destId="{99033E4C-FED4-48DF-8E0F-3C613EDFEC00}" srcOrd="0" destOrd="0" presId="urn:microsoft.com/office/officeart/2017/3/layout/DropPinTimeline"/>
    <dgm:cxn modelId="{A4F095AE-F485-460F-942F-31CC0F0AD5B5}" type="presParOf" srcId="{95DC4E67-AA71-4A37-9F7A-76AFE6F5A1CA}" destId="{777E32B8-B0AF-4033-BB34-31FAD49FDA27}" srcOrd="1" destOrd="0" presId="urn:microsoft.com/office/officeart/2017/3/layout/DropPinTimeline"/>
    <dgm:cxn modelId="{B81F40AB-F444-4B77-A8B7-26CF2E5436E8}" type="presParOf" srcId="{777E32B8-B0AF-4033-BB34-31FAD49FDA27}" destId="{9A49FF3A-FBF7-4531-AB47-9465F924D474}" srcOrd="0" destOrd="0" presId="urn:microsoft.com/office/officeart/2017/3/layout/DropPinTimeline"/>
    <dgm:cxn modelId="{F9891329-FC06-4EC9-A77A-960AD1B4AF1A}" type="presParOf" srcId="{777E32B8-B0AF-4033-BB34-31FAD49FDA27}" destId="{9D759DB7-F496-4157-8DD6-209ABC678E80}" srcOrd="1" destOrd="0" presId="urn:microsoft.com/office/officeart/2017/3/layout/DropPinTimeline"/>
    <dgm:cxn modelId="{463F2F75-E0CC-4BBA-A20F-2D7418D2CE9F}" type="presParOf" srcId="{95DC4E67-AA71-4A37-9F7A-76AFE6F5A1CA}" destId="{3A50A14B-5997-4AAF-A2CF-32C9E81D7A8D}" srcOrd="2" destOrd="0" presId="urn:microsoft.com/office/officeart/2017/3/layout/DropPinTimeline"/>
    <dgm:cxn modelId="{E89B0A4C-3755-4244-A52C-A08AC3884E5D}" type="presParOf" srcId="{95DC4E67-AA71-4A37-9F7A-76AFE6F5A1CA}" destId="{FF68C7F3-7290-4DFA-81BC-42BFDA2601F8}" srcOrd="3" destOrd="0" presId="urn:microsoft.com/office/officeart/2017/3/layout/DropPinTimeline"/>
    <dgm:cxn modelId="{1FF78775-11C3-4065-BA16-D3D59ACAE4F8}" type="presParOf" srcId="{95DC4E67-AA71-4A37-9F7A-76AFE6F5A1CA}" destId="{22A6FB89-E856-4F85-BA13-86D368499166}" srcOrd="4" destOrd="0" presId="urn:microsoft.com/office/officeart/2017/3/layout/DropPinTimeline"/>
    <dgm:cxn modelId="{86BD6BC4-4041-4635-A444-5DF80A294122}" type="presParOf" srcId="{95DC4E67-AA71-4A37-9F7A-76AFE6F5A1CA}" destId="{6C771DD8-F554-424E-AE28-7BDAD0593AC4}" srcOrd="5" destOrd="0" presId="urn:microsoft.com/office/officeart/2017/3/layout/DropPinTimeline"/>
    <dgm:cxn modelId="{22DA2DAB-E1E6-44B0-9275-D7A86A94869F}" type="presParOf" srcId="{D53483CF-162A-4103-B3D8-65A409537D8D}" destId="{9745B873-9F26-4F28-ABD5-B674C7CAF9FC}" srcOrd="1" destOrd="0" presId="urn:microsoft.com/office/officeart/2017/3/layout/DropPinTimeline"/>
    <dgm:cxn modelId="{2AA6C433-9F70-4215-8BB0-BFFA406FB599}" type="presParOf" srcId="{D53483CF-162A-4103-B3D8-65A409537D8D}" destId="{785480F9-A3E4-44D5-AC6D-C504CC7AC2F4}" srcOrd="2" destOrd="0" presId="urn:microsoft.com/office/officeart/2017/3/layout/DropPinTimeline"/>
    <dgm:cxn modelId="{AB1905F3-DB6E-4145-A709-8665342787A1}" type="presParOf" srcId="{785480F9-A3E4-44D5-AC6D-C504CC7AC2F4}" destId="{2E910A78-AA96-47A3-B226-01A78C7B09F5}" srcOrd="0" destOrd="0" presId="urn:microsoft.com/office/officeart/2017/3/layout/DropPinTimeline"/>
    <dgm:cxn modelId="{4764FED3-3CC1-47C4-857A-9E40FC2D0597}" type="presParOf" srcId="{785480F9-A3E4-44D5-AC6D-C504CC7AC2F4}" destId="{9B4EBEB1-2EC4-4BA5-A418-05FE8C448524}" srcOrd="1" destOrd="0" presId="urn:microsoft.com/office/officeart/2017/3/layout/DropPinTimeline"/>
    <dgm:cxn modelId="{B9030874-86E6-4885-B774-433DC8B5FA55}" type="presParOf" srcId="{9B4EBEB1-2EC4-4BA5-A418-05FE8C448524}" destId="{29250C4F-69C4-4AA5-A2EC-A976856F0199}" srcOrd="0" destOrd="0" presId="urn:microsoft.com/office/officeart/2017/3/layout/DropPinTimeline"/>
    <dgm:cxn modelId="{E4836A17-6E2F-47DB-8F6E-2555A1028385}" type="presParOf" srcId="{9B4EBEB1-2EC4-4BA5-A418-05FE8C448524}" destId="{A154154F-C377-47B2-B732-70A1D6EF014A}" srcOrd="1" destOrd="0" presId="urn:microsoft.com/office/officeart/2017/3/layout/DropPinTimeline"/>
    <dgm:cxn modelId="{4D4873BA-611A-4296-B739-01FE56545376}" type="presParOf" srcId="{785480F9-A3E4-44D5-AC6D-C504CC7AC2F4}" destId="{130A6B48-EB57-4C95-97A3-81B9AA3FBCE4}" srcOrd="2" destOrd="0" presId="urn:microsoft.com/office/officeart/2017/3/layout/DropPinTimeline"/>
    <dgm:cxn modelId="{B05CDFCD-E32C-4A0F-A6E9-975546F0C9DF}" type="presParOf" srcId="{785480F9-A3E4-44D5-AC6D-C504CC7AC2F4}" destId="{E917454C-ED45-4D2C-9BA8-41DED42E01BD}" srcOrd="3" destOrd="0" presId="urn:microsoft.com/office/officeart/2017/3/layout/DropPinTimeline"/>
    <dgm:cxn modelId="{458CE746-2212-4155-8CAB-B7F898CF0CA5}" type="presParOf" srcId="{785480F9-A3E4-44D5-AC6D-C504CC7AC2F4}" destId="{BA2EEECD-2CF8-4344-8385-581BB304FD1F}" srcOrd="4" destOrd="0" presId="urn:microsoft.com/office/officeart/2017/3/layout/DropPinTimeline"/>
    <dgm:cxn modelId="{B541B4E8-9F3A-491F-91F6-73476E89DD3A}" type="presParOf" srcId="{785480F9-A3E4-44D5-AC6D-C504CC7AC2F4}" destId="{D9443E40-B071-4418-8B3F-65428487D223}" srcOrd="5" destOrd="0" presId="urn:microsoft.com/office/officeart/2017/3/layout/DropPinTimeline"/>
    <dgm:cxn modelId="{2C4E13FE-4C9F-47C6-95DF-652A952997C1}" type="presParOf" srcId="{D53483CF-162A-4103-B3D8-65A409537D8D}" destId="{3E970DD7-F027-4EED-8929-E80DD5DE0CA4}" srcOrd="3" destOrd="0" presId="urn:microsoft.com/office/officeart/2017/3/layout/DropPinTimeline"/>
    <dgm:cxn modelId="{C139EE15-AB6A-42AC-A5CB-3BB52C0FBF80}" type="presParOf" srcId="{D53483CF-162A-4103-B3D8-65A409537D8D}" destId="{B256430C-1544-40F7-BFBE-9D1A01496CED}" srcOrd="4" destOrd="0" presId="urn:microsoft.com/office/officeart/2017/3/layout/DropPinTimeline"/>
    <dgm:cxn modelId="{1FBB2CAB-025C-479B-99B0-1A3F6DED45BF}" type="presParOf" srcId="{B256430C-1544-40F7-BFBE-9D1A01496CED}" destId="{455D635F-81B6-402B-A87B-0E645EB33FC0}" srcOrd="0" destOrd="0" presId="urn:microsoft.com/office/officeart/2017/3/layout/DropPinTimeline"/>
    <dgm:cxn modelId="{383B4F4B-A9C3-4B91-B606-946E65761097}" type="presParOf" srcId="{B256430C-1544-40F7-BFBE-9D1A01496CED}" destId="{B7BFCBB0-1E24-4450-8FD0-056878AFEC9D}" srcOrd="1" destOrd="0" presId="urn:microsoft.com/office/officeart/2017/3/layout/DropPinTimeline"/>
    <dgm:cxn modelId="{6D141300-BEA4-46A0-A25C-C7676571697D}" type="presParOf" srcId="{B7BFCBB0-1E24-4450-8FD0-056878AFEC9D}" destId="{5E7AEAF1-61D4-4064-A145-1DD8E76E2910}" srcOrd="0" destOrd="0" presId="urn:microsoft.com/office/officeart/2017/3/layout/DropPinTimeline"/>
    <dgm:cxn modelId="{37CC18C3-2F26-4397-BA44-7BA0DB82F2FB}" type="presParOf" srcId="{B7BFCBB0-1E24-4450-8FD0-056878AFEC9D}" destId="{B3DA3D87-1FCF-4588-BE68-4E90F7A09DF3}" srcOrd="1" destOrd="0" presId="urn:microsoft.com/office/officeart/2017/3/layout/DropPinTimeline"/>
    <dgm:cxn modelId="{FC0E6E9F-7869-4EEC-B3EA-D2C2F183E412}" type="presParOf" srcId="{B256430C-1544-40F7-BFBE-9D1A01496CED}" destId="{3F3F59E2-688D-449F-9085-FFECC34C7F54}" srcOrd="2" destOrd="0" presId="urn:microsoft.com/office/officeart/2017/3/layout/DropPinTimeline"/>
    <dgm:cxn modelId="{E5E9DF4D-4029-4E02-A0C1-395FF77F7515}" type="presParOf" srcId="{B256430C-1544-40F7-BFBE-9D1A01496CED}" destId="{8087E034-8296-4AE8-9B3F-4766FC0C0E84}" srcOrd="3" destOrd="0" presId="urn:microsoft.com/office/officeart/2017/3/layout/DropPinTimeline"/>
    <dgm:cxn modelId="{9230B2DC-FAEE-495E-AF3F-8C093C9EB153}" type="presParOf" srcId="{B256430C-1544-40F7-BFBE-9D1A01496CED}" destId="{055A268D-9AD3-4867-B767-FADE0B5F252D}" srcOrd="4" destOrd="0" presId="urn:microsoft.com/office/officeart/2017/3/layout/DropPinTimeline"/>
    <dgm:cxn modelId="{EF5CE372-A347-4F7E-ABBE-6D6D6971C2A3}" type="presParOf" srcId="{B256430C-1544-40F7-BFBE-9D1A01496CED}" destId="{C5D40316-03BC-44E6-B919-0A5371E4AEE3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A373E1-0EF3-4471-BC5F-CE9A58991D11}" type="doc">
      <dgm:prSet loTypeId="urn:microsoft.com/office/officeart/2017/3/layout/DropPinTimeline" loCatId="timelin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EB4868C-0CF3-49E9-85DA-226BE94B41AB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 Modelos de arquitetura</a:t>
          </a:r>
        </a:p>
      </dgm:t>
    </dgm:pt>
    <dgm:pt modelId="{1CE87F01-2FFB-41B6-A69B-727504EB00BB}" type="parTrans" cxnId="{E2E9D764-3FA7-49DF-9A0C-FCD23A8FA69A}">
      <dgm:prSet/>
      <dgm:spPr/>
    </dgm:pt>
    <dgm:pt modelId="{B4F08C8B-80AB-413B-9CBE-A73A5BF0769C}" type="sibTrans" cxnId="{E2E9D764-3FA7-49DF-9A0C-FCD23A8FA69A}">
      <dgm:prSet/>
      <dgm:spPr/>
    </dgm:pt>
    <dgm:pt modelId="{423E0FEA-8275-46AC-A48D-BA469FDF153F}">
      <dgm:prSet phldr="0"/>
      <dgm:spPr/>
      <dgm:t>
        <a:bodyPr/>
        <a:lstStyle/>
        <a:p>
          <a:r>
            <a:rPr lang="pt-BR" b="1">
              <a:latin typeface="Arial"/>
            </a:rPr>
            <a:t>Centralizado</a:t>
          </a:r>
          <a:endParaRPr lang="pt-BR" b="1"/>
        </a:p>
      </dgm:t>
    </dgm:pt>
    <dgm:pt modelId="{EC63A1D1-0842-4265-AE19-01605C49E7DA}" type="parTrans" cxnId="{15228BE3-465F-425C-B8C3-B35BD8261996}">
      <dgm:prSet/>
      <dgm:spPr/>
    </dgm:pt>
    <dgm:pt modelId="{329DE178-F90F-4AEE-8A51-69806CF2A63F}" type="sibTrans" cxnId="{15228BE3-465F-425C-B8C3-B35BD8261996}">
      <dgm:prSet/>
      <dgm:spPr/>
    </dgm:pt>
    <dgm:pt modelId="{FE528E4B-AE5C-40B0-8147-DC4D4B5D73B5}">
      <dgm:prSet phldr="0"/>
      <dgm:spPr/>
      <dgm:t>
        <a:bodyPr/>
        <a:lstStyle/>
        <a:p>
          <a:pPr>
            <a:defRPr b="1"/>
          </a:pPr>
          <a:r>
            <a:rPr lang="pt-BR" b="1">
              <a:latin typeface="Arial"/>
            </a:rPr>
            <a:t> Classificação de SGBD</a:t>
          </a:r>
        </a:p>
      </dgm:t>
    </dgm:pt>
    <dgm:pt modelId="{97D4FCCD-940A-4401-842D-26F58361F643}" type="parTrans" cxnId="{ACC5F247-2FA4-4475-92C5-875C0A70AF30}">
      <dgm:prSet/>
      <dgm:spPr/>
    </dgm:pt>
    <dgm:pt modelId="{2F78DE60-A84A-4075-9372-6798C9D7D2D1}" type="sibTrans" cxnId="{ACC5F247-2FA4-4475-92C5-875C0A70AF30}">
      <dgm:prSet/>
      <dgm:spPr/>
    </dgm:pt>
    <dgm:pt modelId="{D0CD7A5D-29C3-4234-B926-8D2A05005D7E}">
      <dgm:prSet phldr="0"/>
      <dgm:spPr/>
      <dgm:t>
        <a:bodyPr/>
        <a:lstStyle/>
        <a:p>
          <a:r>
            <a:rPr lang="pt-BR" b="1">
              <a:latin typeface="Arial"/>
            </a:rPr>
            <a:t>Distribuído</a:t>
          </a:r>
        </a:p>
      </dgm:t>
    </dgm:pt>
    <dgm:pt modelId="{1F885031-3110-4190-B28A-E3114B746422}" type="parTrans" cxnId="{5C01DD41-14D5-45C0-9D84-C2A075E95E03}">
      <dgm:prSet/>
      <dgm:spPr/>
    </dgm:pt>
    <dgm:pt modelId="{63359608-C6D3-44F3-8341-3DFBC3593933}" type="sibTrans" cxnId="{5C01DD41-14D5-45C0-9D84-C2A075E95E03}">
      <dgm:prSet/>
      <dgm:spPr/>
    </dgm:pt>
    <dgm:pt modelId="{B94AB570-2D5B-4A7A-9FBB-A4633CB25849}">
      <dgm:prSet phldr="0"/>
      <dgm:spPr/>
      <dgm:t>
        <a:bodyPr/>
        <a:lstStyle/>
        <a:p>
          <a:pPr rtl="0">
            <a:defRPr b="1"/>
          </a:pPr>
          <a:r>
            <a:rPr lang="pt-BR" b="1">
              <a:latin typeface="Arial"/>
            </a:rPr>
            <a:t> Modelo, usuários, sites ...</a:t>
          </a:r>
        </a:p>
      </dgm:t>
    </dgm:pt>
    <dgm:pt modelId="{6CD30B48-9DAF-438C-A7D9-3EDCDEE06BA2}" type="parTrans" cxnId="{329B06D0-D971-4E67-A8C9-9D9045E26EC2}">
      <dgm:prSet/>
      <dgm:spPr/>
    </dgm:pt>
    <dgm:pt modelId="{63989647-8430-49FC-88CD-5291770FFAF9}" type="sibTrans" cxnId="{329B06D0-D971-4E67-A8C9-9D9045E26EC2}">
      <dgm:prSet/>
      <dgm:spPr/>
    </dgm:pt>
    <dgm:pt modelId="{AA28CA9B-BAF9-47E7-8A13-702C8082A656}" type="pres">
      <dgm:prSet presAssocID="{B2A373E1-0EF3-4471-BC5F-CE9A58991D11}" presName="root" presStyleCnt="0">
        <dgm:presLayoutVars>
          <dgm:chMax/>
          <dgm:chPref/>
          <dgm:animLvl val="lvl"/>
        </dgm:presLayoutVars>
      </dgm:prSet>
      <dgm:spPr/>
    </dgm:pt>
    <dgm:pt modelId="{FF14B7D0-5540-400A-A05F-2B217081068A}" type="pres">
      <dgm:prSet presAssocID="{B2A373E1-0EF3-4471-BC5F-CE9A58991D11}" presName="divider" presStyleLbl="fgAcc1" presStyleIdx="0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53483CF-162A-4103-B3D8-65A409537D8D}" type="pres">
      <dgm:prSet presAssocID="{B2A373E1-0EF3-4471-BC5F-CE9A58991D11}" presName="nodes" presStyleCnt="0">
        <dgm:presLayoutVars>
          <dgm:chMax/>
          <dgm:chPref/>
          <dgm:animLvl val="lvl"/>
        </dgm:presLayoutVars>
      </dgm:prSet>
      <dgm:spPr/>
    </dgm:pt>
    <dgm:pt modelId="{95A99D32-17A7-43F2-BC05-B0E20812D371}" type="pres">
      <dgm:prSet presAssocID="{9EB4868C-0CF3-49E9-85DA-226BE94B41AB}" presName="composite1" presStyleCnt="0"/>
      <dgm:spPr/>
    </dgm:pt>
    <dgm:pt modelId="{EEB053A9-D47E-45E9-B2E2-2C747FFBC142}" type="pres">
      <dgm:prSet presAssocID="{9EB4868C-0CF3-49E9-85DA-226BE94B41AB}" presName="ConnectorPoint1" presStyleLbl="lnNode1" presStyleIdx="0" presStyleCnt="2"/>
      <dgm:spPr/>
    </dgm:pt>
    <dgm:pt modelId="{F96E143E-5390-415C-887D-0BEDFF0705D1}" type="pres">
      <dgm:prSet presAssocID="{9EB4868C-0CF3-49E9-85DA-226BE94B41AB}" presName="DropPinPlaceHolder1" presStyleCnt="0"/>
      <dgm:spPr/>
    </dgm:pt>
    <dgm:pt modelId="{F36CA075-7257-4C8B-A7CF-3B3148D7DA2C}" type="pres">
      <dgm:prSet presAssocID="{9EB4868C-0CF3-49E9-85DA-226BE94B41AB}" presName="DropPin1" presStyleLbl="alignNode1" presStyleIdx="0" presStyleCnt="2"/>
      <dgm:spPr/>
    </dgm:pt>
    <dgm:pt modelId="{EF543B74-416D-4A72-8EC7-575B7FC25027}" type="pres">
      <dgm:prSet presAssocID="{9EB4868C-0CF3-49E9-85DA-226BE94B41AB}" presName="Ellipse1" presStyleLbl="fgAcc1" presStyleIdx="1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20738F9-8341-477F-8B29-9907C5B0821F}" type="pres">
      <dgm:prSet presAssocID="{9EB4868C-0CF3-49E9-85DA-226BE94B41AB}" presName="L2TextContainer1" presStyleLbl="revTx" presStyleIdx="0" presStyleCnt="4">
        <dgm:presLayoutVars>
          <dgm:bulletEnabled val="1"/>
        </dgm:presLayoutVars>
      </dgm:prSet>
      <dgm:spPr/>
    </dgm:pt>
    <dgm:pt modelId="{F1A7D2AB-2184-49B7-84DD-B754E6FEC4ED}" type="pres">
      <dgm:prSet presAssocID="{9EB4868C-0CF3-49E9-85DA-226BE94B41AB}" presName="L1TextContainer1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C8EC632E-8492-4CB8-B06C-C5E8460B165C}" type="pres">
      <dgm:prSet presAssocID="{9EB4868C-0CF3-49E9-85DA-226BE94B41AB}" presName="ConnectLine1" presStyleLbl="sibTrans1D1" presStyleIdx="0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6450E2E-5DAC-4FA8-A5FE-F8DA6EE8D930}" type="pres">
      <dgm:prSet presAssocID="{9EB4868C-0CF3-49E9-85DA-226BE94B41AB}" presName="EmptyPlaceHolder1" presStyleCnt="0"/>
      <dgm:spPr/>
    </dgm:pt>
    <dgm:pt modelId="{31A0618E-EAAD-4E6C-A2AF-2FF1A93BCEC4}" type="pres">
      <dgm:prSet presAssocID="{B4F08C8B-80AB-413B-9CBE-A73A5BF0769C}" presName="spaceBetweenRectangles1" presStyleCnt="0"/>
      <dgm:spPr/>
    </dgm:pt>
    <dgm:pt modelId="{6EE19A08-96A8-4303-A733-E334FAF7AC48}" type="pres">
      <dgm:prSet presAssocID="{FE528E4B-AE5C-40B0-8147-DC4D4B5D73B5}" presName="composite1" presStyleCnt="0"/>
      <dgm:spPr/>
    </dgm:pt>
    <dgm:pt modelId="{62F190E7-2629-4D8F-B622-959DB55D4BBC}" type="pres">
      <dgm:prSet presAssocID="{FE528E4B-AE5C-40B0-8147-DC4D4B5D73B5}" presName="ConnectorPoint1" presStyleLbl="lnNode1" presStyleIdx="1" presStyleCnt="2"/>
      <dgm:spPr/>
    </dgm:pt>
    <dgm:pt modelId="{26690184-4E22-4761-9CF6-767D4010160C}" type="pres">
      <dgm:prSet presAssocID="{FE528E4B-AE5C-40B0-8147-DC4D4B5D73B5}" presName="DropPinPlaceHolder1" presStyleCnt="0"/>
      <dgm:spPr/>
    </dgm:pt>
    <dgm:pt modelId="{D229AB38-5738-46AE-B925-05799BE821C5}" type="pres">
      <dgm:prSet presAssocID="{FE528E4B-AE5C-40B0-8147-DC4D4B5D73B5}" presName="DropPin1" presStyleLbl="alignNode1" presStyleIdx="1" presStyleCnt="2"/>
      <dgm:spPr/>
    </dgm:pt>
    <dgm:pt modelId="{3F996FE9-48F0-4A34-ACE6-E5F68761E2BA}" type="pres">
      <dgm:prSet presAssocID="{FE528E4B-AE5C-40B0-8147-DC4D4B5D73B5}" presName="Ellipse1" presStyleLbl="fgAcc1" presStyleIdx="2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86CE00C-9FB4-46C0-B955-ADDD8ABD5730}" type="pres">
      <dgm:prSet presAssocID="{FE528E4B-AE5C-40B0-8147-DC4D4B5D73B5}" presName="L2TextContainer1" presStyleLbl="revTx" presStyleIdx="2" presStyleCnt="4">
        <dgm:presLayoutVars>
          <dgm:bulletEnabled val="1"/>
        </dgm:presLayoutVars>
      </dgm:prSet>
      <dgm:spPr/>
    </dgm:pt>
    <dgm:pt modelId="{BB6AE525-DEC4-49F6-860F-0BAB6FBFEF39}" type="pres">
      <dgm:prSet presAssocID="{FE528E4B-AE5C-40B0-8147-DC4D4B5D73B5}" presName="L1TextContainer1" presStyleLbl="revTx" presStyleIdx="3" presStyleCnt="4">
        <dgm:presLayoutVars>
          <dgm:chMax val="1"/>
          <dgm:chPref val="1"/>
          <dgm:bulletEnabled val="1"/>
        </dgm:presLayoutVars>
      </dgm:prSet>
      <dgm:spPr/>
    </dgm:pt>
    <dgm:pt modelId="{FE5C3F45-EF44-4C6D-B19D-C170BF76728C}" type="pres">
      <dgm:prSet presAssocID="{FE528E4B-AE5C-40B0-8147-DC4D4B5D73B5}" presName="ConnectLine1" presStyleLbl="sibTrans1D1" presStyleIdx="1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474E6EC-F0F4-4E7A-8E5C-72499DD8DCEE}" type="pres">
      <dgm:prSet presAssocID="{FE528E4B-AE5C-40B0-8147-DC4D4B5D73B5}" presName="EmptyPlaceHolder1" presStyleCnt="0"/>
      <dgm:spPr/>
    </dgm:pt>
  </dgm:ptLst>
  <dgm:cxnLst>
    <dgm:cxn modelId="{93DAB125-39B5-4E50-9CDC-EBD72EF854D2}" type="presOf" srcId="{D0CD7A5D-29C3-4234-B926-8D2A05005D7E}" destId="{720738F9-8341-477F-8B29-9907C5B0821F}" srcOrd="0" destOrd="1" presId="urn:microsoft.com/office/officeart/2017/3/layout/DropPinTimeline"/>
    <dgm:cxn modelId="{DB3C6F5D-8A1D-44A5-B914-74DC23F529FB}" type="presOf" srcId="{B94AB570-2D5B-4A7A-9FBB-A4633CB25849}" destId="{A86CE00C-9FB4-46C0-B955-ADDD8ABD5730}" srcOrd="0" destOrd="0" presId="urn:microsoft.com/office/officeart/2017/3/layout/DropPinTimeline"/>
    <dgm:cxn modelId="{5C01DD41-14D5-45C0-9D84-C2A075E95E03}" srcId="{9EB4868C-0CF3-49E9-85DA-226BE94B41AB}" destId="{D0CD7A5D-29C3-4234-B926-8D2A05005D7E}" srcOrd="1" destOrd="0" parTransId="{1F885031-3110-4190-B28A-E3114B746422}" sibTransId="{63359608-C6D3-44F3-8341-3DFBC3593933}"/>
    <dgm:cxn modelId="{E2E9D764-3FA7-49DF-9A0C-FCD23A8FA69A}" srcId="{B2A373E1-0EF3-4471-BC5F-CE9A58991D11}" destId="{9EB4868C-0CF3-49E9-85DA-226BE94B41AB}" srcOrd="0" destOrd="0" parTransId="{1CE87F01-2FFB-41B6-A69B-727504EB00BB}" sibTransId="{B4F08C8B-80AB-413B-9CBE-A73A5BF0769C}"/>
    <dgm:cxn modelId="{ACC5F247-2FA4-4475-92C5-875C0A70AF30}" srcId="{B2A373E1-0EF3-4471-BC5F-CE9A58991D11}" destId="{FE528E4B-AE5C-40B0-8147-DC4D4B5D73B5}" srcOrd="1" destOrd="0" parTransId="{97D4FCCD-940A-4401-842D-26F58361F643}" sibTransId="{2F78DE60-A84A-4075-9372-6798C9D7D2D1}"/>
    <dgm:cxn modelId="{436A6699-D591-48B3-94A6-FCECE5B148E3}" type="presOf" srcId="{9EB4868C-0CF3-49E9-85DA-226BE94B41AB}" destId="{F1A7D2AB-2184-49B7-84DD-B754E6FEC4ED}" srcOrd="0" destOrd="0" presId="urn:microsoft.com/office/officeart/2017/3/layout/DropPinTimeline"/>
    <dgm:cxn modelId="{6CCBDA9A-8103-46D7-AD28-0A7AA219CF5C}" type="presOf" srcId="{423E0FEA-8275-46AC-A48D-BA469FDF153F}" destId="{720738F9-8341-477F-8B29-9907C5B0821F}" srcOrd="0" destOrd="0" presId="urn:microsoft.com/office/officeart/2017/3/layout/DropPinTimeline"/>
    <dgm:cxn modelId="{3FB326AC-BAFA-4A81-B63B-D90606FA0E3D}" type="presOf" srcId="{B2A373E1-0EF3-4471-BC5F-CE9A58991D11}" destId="{AA28CA9B-BAF9-47E7-8A13-702C8082A656}" srcOrd="0" destOrd="0" presId="urn:microsoft.com/office/officeart/2017/3/layout/DropPinTimeline"/>
    <dgm:cxn modelId="{167738C7-D9CA-4C07-9063-620E892FFC41}" type="presOf" srcId="{FE528E4B-AE5C-40B0-8147-DC4D4B5D73B5}" destId="{BB6AE525-DEC4-49F6-860F-0BAB6FBFEF39}" srcOrd="0" destOrd="0" presId="urn:microsoft.com/office/officeart/2017/3/layout/DropPinTimeline"/>
    <dgm:cxn modelId="{329B06D0-D971-4E67-A8C9-9D9045E26EC2}" srcId="{FE528E4B-AE5C-40B0-8147-DC4D4B5D73B5}" destId="{B94AB570-2D5B-4A7A-9FBB-A4633CB25849}" srcOrd="0" destOrd="0" parTransId="{6CD30B48-9DAF-438C-A7D9-3EDCDEE06BA2}" sibTransId="{63989647-8430-49FC-88CD-5291770FFAF9}"/>
    <dgm:cxn modelId="{15228BE3-465F-425C-B8C3-B35BD8261996}" srcId="{9EB4868C-0CF3-49E9-85DA-226BE94B41AB}" destId="{423E0FEA-8275-46AC-A48D-BA469FDF153F}" srcOrd="0" destOrd="0" parTransId="{EC63A1D1-0842-4265-AE19-01605C49E7DA}" sibTransId="{329DE178-F90F-4AEE-8A51-69806CF2A63F}"/>
    <dgm:cxn modelId="{C0265861-3ACA-4948-BF77-D8E8B3EA39DD}" type="presParOf" srcId="{AA28CA9B-BAF9-47E7-8A13-702C8082A656}" destId="{FF14B7D0-5540-400A-A05F-2B217081068A}" srcOrd="0" destOrd="0" presId="urn:microsoft.com/office/officeart/2017/3/layout/DropPinTimeline"/>
    <dgm:cxn modelId="{6F132DFA-6738-4F49-B274-7BD917ABA42C}" type="presParOf" srcId="{AA28CA9B-BAF9-47E7-8A13-702C8082A656}" destId="{D53483CF-162A-4103-B3D8-65A409537D8D}" srcOrd="1" destOrd="0" presId="urn:microsoft.com/office/officeart/2017/3/layout/DropPinTimeline"/>
    <dgm:cxn modelId="{96FC2ADE-C32B-449F-9154-1CFDE795DD7D}" type="presParOf" srcId="{D53483CF-162A-4103-B3D8-65A409537D8D}" destId="{95A99D32-17A7-43F2-BC05-B0E20812D371}" srcOrd="0" destOrd="0" presId="urn:microsoft.com/office/officeart/2017/3/layout/DropPinTimeline"/>
    <dgm:cxn modelId="{5A5A4396-5E14-4C0C-8879-179981BEDBF6}" type="presParOf" srcId="{95A99D32-17A7-43F2-BC05-B0E20812D371}" destId="{EEB053A9-D47E-45E9-B2E2-2C747FFBC142}" srcOrd="0" destOrd="0" presId="urn:microsoft.com/office/officeart/2017/3/layout/DropPinTimeline"/>
    <dgm:cxn modelId="{16C890DB-0478-4032-8C5E-C6B0974B545F}" type="presParOf" srcId="{95A99D32-17A7-43F2-BC05-B0E20812D371}" destId="{F96E143E-5390-415C-887D-0BEDFF0705D1}" srcOrd="1" destOrd="0" presId="urn:microsoft.com/office/officeart/2017/3/layout/DropPinTimeline"/>
    <dgm:cxn modelId="{7AC9A7EA-1A2B-4425-A98A-5C99F15291C9}" type="presParOf" srcId="{F96E143E-5390-415C-887D-0BEDFF0705D1}" destId="{F36CA075-7257-4C8B-A7CF-3B3148D7DA2C}" srcOrd="0" destOrd="0" presId="urn:microsoft.com/office/officeart/2017/3/layout/DropPinTimeline"/>
    <dgm:cxn modelId="{F159DF22-91C5-4F8F-9305-5E119C4FB58A}" type="presParOf" srcId="{F96E143E-5390-415C-887D-0BEDFF0705D1}" destId="{EF543B74-416D-4A72-8EC7-575B7FC25027}" srcOrd="1" destOrd="0" presId="urn:microsoft.com/office/officeart/2017/3/layout/DropPinTimeline"/>
    <dgm:cxn modelId="{5DB3A6D7-7911-4027-9F3B-BE224307A8B3}" type="presParOf" srcId="{95A99D32-17A7-43F2-BC05-B0E20812D371}" destId="{720738F9-8341-477F-8B29-9907C5B0821F}" srcOrd="2" destOrd="0" presId="urn:microsoft.com/office/officeart/2017/3/layout/DropPinTimeline"/>
    <dgm:cxn modelId="{EBBBE065-FCBE-43E8-BCED-7CB8C68AF16A}" type="presParOf" srcId="{95A99D32-17A7-43F2-BC05-B0E20812D371}" destId="{F1A7D2AB-2184-49B7-84DD-B754E6FEC4ED}" srcOrd="3" destOrd="0" presId="urn:microsoft.com/office/officeart/2017/3/layout/DropPinTimeline"/>
    <dgm:cxn modelId="{BD2FF8E4-07FA-43FF-9F0F-2C0FF6D82A90}" type="presParOf" srcId="{95A99D32-17A7-43F2-BC05-B0E20812D371}" destId="{C8EC632E-8492-4CB8-B06C-C5E8460B165C}" srcOrd="4" destOrd="0" presId="urn:microsoft.com/office/officeart/2017/3/layout/DropPinTimeline"/>
    <dgm:cxn modelId="{5432B97A-3EAB-4AE2-A0A8-0E1CA49990BA}" type="presParOf" srcId="{95A99D32-17A7-43F2-BC05-B0E20812D371}" destId="{56450E2E-5DAC-4FA8-A5FE-F8DA6EE8D930}" srcOrd="5" destOrd="0" presId="urn:microsoft.com/office/officeart/2017/3/layout/DropPinTimeline"/>
    <dgm:cxn modelId="{18F275AC-5D87-4E2F-8295-D7E5926579F3}" type="presParOf" srcId="{D53483CF-162A-4103-B3D8-65A409537D8D}" destId="{31A0618E-EAAD-4E6C-A2AF-2FF1A93BCEC4}" srcOrd="1" destOrd="0" presId="urn:microsoft.com/office/officeart/2017/3/layout/DropPinTimeline"/>
    <dgm:cxn modelId="{1CC68D13-A4AD-4C2C-A81E-0C495D3BD4DB}" type="presParOf" srcId="{D53483CF-162A-4103-B3D8-65A409537D8D}" destId="{6EE19A08-96A8-4303-A733-E334FAF7AC48}" srcOrd="2" destOrd="0" presId="urn:microsoft.com/office/officeart/2017/3/layout/DropPinTimeline"/>
    <dgm:cxn modelId="{BD8C7A95-EE33-4AA5-9A0A-D6F0B61F2BAA}" type="presParOf" srcId="{6EE19A08-96A8-4303-A733-E334FAF7AC48}" destId="{62F190E7-2629-4D8F-B622-959DB55D4BBC}" srcOrd="0" destOrd="0" presId="urn:microsoft.com/office/officeart/2017/3/layout/DropPinTimeline"/>
    <dgm:cxn modelId="{8A5F75D0-10E8-443B-BAEE-3601486AB352}" type="presParOf" srcId="{6EE19A08-96A8-4303-A733-E334FAF7AC48}" destId="{26690184-4E22-4761-9CF6-767D4010160C}" srcOrd="1" destOrd="0" presId="urn:microsoft.com/office/officeart/2017/3/layout/DropPinTimeline"/>
    <dgm:cxn modelId="{45431B49-7109-49D9-BE5F-048C1257BE5B}" type="presParOf" srcId="{26690184-4E22-4761-9CF6-767D4010160C}" destId="{D229AB38-5738-46AE-B925-05799BE821C5}" srcOrd="0" destOrd="0" presId="urn:microsoft.com/office/officeart/2017/3/layout/DropPinTimeline"/>
    <dgm:cxn modelId="{1F300508-559E-42ED-9D81-2BAE4A6B9C3A}" type="presParOf" srcId="{26690184-4E22-4761-9CF6-767D4010160C}" destId="{3F996FE9-48F0-4A34-ACE6-E5F68761E2BA}" srcOrd="1" destOrd="0" presId="urn:microsoft.com/office/officeart/2017/3/layout/DropPinTimeline"/>
    <dgm:cxn modelId="{EBC2BBF1-ACFE-4176-9033-04ACC53263AA}" type="presParOf" srcId="{6EE19A08-96A8-4303-A733-E334FAF7AC48}" destId="{A86CE00C-9FB4-46C0-B955-ADDD8ABD5730}" srcOrd="2" destOrd="0" presId="urn:microsoft.com/office/officeart/2017/3/layout/DropPinTimeline"/>
    <dgm:cxn modelId="{519B2675-1AD7-43EC-BB1E-F0D9218E8C65}" type="presParOf" srcId="{6EE19A08-96A8-4303-A733-E334FAF7AC48}" destId="{BB6AE525-DEC4-49F6-860F-0BAB6FBFEF39}" srcOrd="3" destOrd="0" presId="urn:microsoft.com/office/officeart/2017/3/layout/DropPinTimeline"/>
    <dgm:cxn modelId="{4B96A3A8-C44E-4A92-81D0-86ACBC4E2E67}" type="presParOf" srcId="{6EE19A08-96A8-4303-A733-E334FAF7AC48}" destId="{FE5C3F45-EF44-4C6D-B19D-C170BF76728C}" srcOrd="4" destOrd="0" presId="urn:microsoft.com/office/officeart/2017/3/layout/DropPinTimeline"/>
    <dgm:cxn modelId="{8347952B-37CA-48E2-AD3B-A3E12F6AD9CE}" type="presParOf" srcId="{6EE19A08-96A8-4303-A733-E334FAF7AC48}" destId="{B474E6EC-F0F4-4E7A-8E5C-72499DD8DCE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4B7D0-5540-400A-A05F-2B217081068A}">
      <dsp:nvSpPr>
        <dsp:cNvPr id="0" name=""/>
        <dsp:cNvSpPr/>
      </dsp:nvSpPr>
      <dsp:spPr>
        <a:xfrm>
          <a:off x="0" y="1543049"/>
          <a:ext cx="7376581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C63B2E-8803-4BB4-99A8-639C19739F6C}">
      <dsp:nvSpPr>
        <dsp:cNvPr id="0" name=""/>
        <dsp:cNvSpPr/>
      </dsp:nvSpPr>
      <dsp:spPr>
        <a:xfrm rot="8100000">
          <a:off x="47097" y="355612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FB00EA-94BA-4C88-AE7D-299B3EEE52A9}">
      <dsp:nvSpPr>
        <dsp:cNvPr id="0" name=""/>
        <dsp:cNvSpPr/>
      </dsp:nvSpPr>
      <dsp:spPr>
        <a:xfrm>
          <a:off x="72310" y="380824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193E3C-C57C-4617-B565-8D2A1C738F19}">
      <dsp:nvSpPr>
        <dsp:cNvPr id="0" name=""/>
        <dsp:cNvSpPr/>
      </dsp:nvSpPr>
      <dsp:spPr>
        <a:xfrm>
          <a:off x="321049" y="629564"/>
          <a:ext cx="3067207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CCB74-E916-40BA-AAA3-59F81934C66E}">
      <dsp:nvSpPr>
        <dsp:cNvPr id="0" name=""/>
        <dsp:cNvSpPr/>
      </dsp:nvSpPr>
      <dsp:spPr>
        <a:xfrm>
          <a:off x="321049" y="308609"/>
          <a:ext cx="3067207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b="1" kern="1200">
              <a:latin typeface="Arial"/>
            </a:rPr>
            <a:t> Modelos</a:t>
          </a:r>
        </a:p>
      </dsp:txBody>
      <dsp:txXfrm>
        <a:off x="321049" y="308609"/>
        <a:ext cx="3067207" cy="320954"/>
      </dsp:txXfrm>
    </dsp:sp>
    <dsp:sp modelId="{46C17CDE-901C-4586-92C0-127BFDFF6E63}">
      <dsp:nvSpPr>
        <dsp:cNvPr id="0" name=""/>
        <dsp:cNvSpPr/>
      </dsp:nvSpPr>
      <dsp:spPr>
        <a:xfrm>
          <a:off x="160572" y="629564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6F81C5-ED87-411C-9900-5ADF258BF15D}">
      <dsp:nvSpPr>
        <dsp:cNvPr id="0" name=""/>
        <dsp:cNvSpPr/>
      </dsp:nvSpPr>
      <dsp:spPr>
        <a:xfrm>
          <a:off x="131060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B40DF85-DE47-4498-83BD-20D48B00C1B0}">
      <dsp:nvSpPr>
        <dsp:cNvPr id="0" name=""/>
        <dsp:cNvSpPr/>
      </dsp:nvSpPr>
      <dsp:spPr>
        <a:xfrm rot="18900000">
          <a:off x="1887577" y="2503538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6D5B7DE-4DB1-41EF-AA52-0FBEF578FAB0}">
      <dsp:nvSpPr>
        <dsp:cNvPr id="0" name=""/>
        <dsp:cNvSpPr/>
      </dsp:nvSpPr>
      <dsp:spPr>
        <a:xfrm>
          <a:off x="1912789" y="2528750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7C79F-0A3D-4BA4-9B93-6A23F1F57A41}">
      <dsp:nvSpPr>
        <dsp:cNvPr id="0" name=""/>
        <dsp:cNvSpPr/>
      </dsp:nvSpPr>
      <dsp:spPr>
        <a:xfrm>
          <a:off x="2161529" y="1543049"/>
          <a:ext cx="3067207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AF9945-F183-496D-97D3-E177F800F6DE}">
      <dsp:nvSpPr>
        <dsp:cNvPr id="0" name=""/>
        <dsp:cNvSpPr/>
      </dsp:nvSpPr>
      <dsp:spPr>
        <a:xfrm>
          <a:off x="2161529" y="2456535"/>
          <a:ext cx="3067207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b="1" kern="1200">
              <a:latin typeface="Arial"/>
            </a:rPr>
            <a:t>Esquemas</a:t>
          </a:r>
        </a:p>
      </dsp:txBody>
      <dsp:txXfrm>
        <a:off x="2161529" y="2456535"/>
        <a:ext cx="3067207" cy="320954"/>
      </dsp:txXfrm>
    </dsp:sp>
    <dsp:sp modelId="{293A38AC-58B9-4CF5-A440-FB2BFE2AF045}">
      <dsp:nvSpPr>
        <dsp:cNvPr id="0" name=""/>
        <dsp:cNvSpPr/>
      </dsp:nvSpPr>
      <dsp:spPr>
        <a:xfrm>
          <a:off x="2001052" y="1543049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F11EE-0C5F-4419-8970-4C5A1E6331E2}">
      <dsp:nvSpPr>
        <dsp:cNvPr id="0" name=""/>
        <dsp:cNvSpPr/>
      </dsp:nvSpPr>
      <dsp:spPr>
        <a:xfrm>
          <a:off x="1971540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EE0B0DC-FD1E-4F49-814B-59B1C7B399A8}">
      <dsp:nvSpPr>
        <dsp:cNvPr id="0" name=""/>
        <dsp:cNvSpPr/>
      </dsp:nvSpPr>
      <dsp:spPr>
        <a:xfrm rot="8100000">
          <a:off x="3728057" y="355612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6BD1596-B48E-481B-8C44-ECECE004AD12}">
      <dsp:nvSpPr>
        <dsp:cNvPr id="0" name=""/>
        <dsp:cNvSpPr/>
      </dsp:nvSpPr>
      <dsp:spPr>
        <a:xfrm>
          <a:off x="3753269" y="380824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4223E-7228-4E2F-89AA-AE0ABD5F4865}">
      <dsp:nvSpPr>
        <dsp:cNvPr id="0" name=""/>
        <dsp:cNvSpPr/>
      </dsp:nvSpPr>
      <dsp:spPr>
        <a:xfrm>
          <a:off x="4002009" y="629564"/>
          <a:ext cx="3067207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29750-A9F7-4CA7-9BDB-29F4A9C1D504}">
      <dsp:nvSpPr>
        <dsp:cNvPr id="0" name=""/>
        <dsp:cNvSpPr/>
      </dsp:nvSpPr>
      <dsp:spPr>
        <a:xfrm>
          <a:off x="4002009" y="308609"/>
          <a:ext cx="3067207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b="1" kern="1200">
              <a:latin typeface="Arial"/>
            </a:rPr>
            <a:t>Instâncias</a:t>
          </a:r>
        </a:p>
      </dsp:txBody>
      <dsp:txXfrm>
        <a:off x="4002009" y="308609"/>
        <a:ext cx="3067207" cy="320954"/>
      </dsp:txXfrm>
    </dsp:sp>
    <dsp:sp modelId="{E21437CD-CD44-4D94-A7B5-5CEF03657F21}">
      <dsp:nvSpPr>
        <dsp:cNvPr id="0" name=""/>
        <dsp:cNvSpPr/>
      </dsp:nvSpPr>
      <dsp:spPr>
        <a:xfrm>
          <a:off x="3841532" y="629564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07734D-2D88-4E61-AA39-F99C1EE7EEA6}">
      <dsp:nvSpPr>
        <dsp:cNvPr id="0" name=""/>
        <dsp:cNvSpPr/>
      </dsp:nvSpPr>
      <dsp:spPr>
        <a:xfrm>
          <a:off x="3812020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4B7D0-5540-400A-A05F-2B217081068A}">
      <dsp:nvSpPr>
        <dsp:cNvPr id="0" name=""/>
        <dsp:cNvSpPr/>
      </dsp:nvSpPr>
      <dsp:spPr>
        <a:xfrm>
          <a:off x="0" y="1543049"/>
          <a:ext cx="750358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49FF3A-FBF7-4531-AB47-9465F924D474}">
      <dsp:nvSpPr>
        <dsp:cNvPr id="0" name=""/>
        <dsp:cNvSpPr/>
      </dsp:nvSpPr>
      <dsp:spPr>
        <a:xfrm rot="8100000">
          <a:off x="54012" y="355612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D759DB7-F496-4157-8DD6-209ABC678E80}">
      <dsp:nvSpPr>
        <dsp:cNvPr id="0" name=""/>
        <dsp:cNvSpPr/>
      </dsp:nvSpPr>
      <dsp:spPr>
        <a:xfrm>
          <a:off x="79224" y="380824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0A14B-5997-4AAF-A2CF-32C9E81D7A8D}">
      <dsp:nvSpPr>
        <dsp:cNvPr id="0" name=""/>
        <dsp:cNvSpPr/>
      </dsp:nvSpPr>
      <dsp:spPr>
        <a:xfrm>
          <a:off x="327964" y="629564"/>
          <a:ext cx="3114161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0" kern="1200">
              <a:latin typeface="Arial"/>
            </a:rPr>
            <a:t>Categorias do usuário</a:t>
          </a:r>
        </a:p>
      </dsp:txBody>
      <dsp:txXfrm>
        <a:off x="327964" y="629564"/>
        <a:ext cx="3114161" cy="913485"/>
      </dsp:txXfrm>
    </dsp:sp>
    <dsp:sp modelId="{FF68C7F3-7290-4DFA-81BC-42BFDA2601F8}">
      <dsp:nvSpPr>
        <dsp:cNvPr id="0" name=""/>
        <dsp:cNvSpPr/>
      </dsp:nvSpPr>
      <dsp:spPr>
        <a:xfrm>
          <a:off x="327964" y="308609"/>
          <a:ext cx="3114161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b="1" kern="1200">
              <a:latin typeface="Arial"/>
            </a:rPr>
            <a:t>Linguagens</a:t>
          </a:r>
          <a:r>
            <a:rPr lang="pt-BR" sz="2000" kern="1200">
              <a:latin typeface="Arial"/>
            </a:rPr>
            <a:t> e interfaces</a:t>
          </a:r>
          <a:endParaRPr lang="pt-BR" sz="2000" kern="1200"/>
        </a:p>
      </dsp:txBody>
      <dsp:txXfrm>
        <a:off x="327964" y="308609"/>
        <a:ext cx="3114161" cy="320954"/>
      </dsp:txXfrm>
    </dsp:sp>
    <dsp:sp modelId="{22A6FB89-E856-4F85-BA13-86D368499166}">
      <dsp:nvSpPr>
        <dsp:cNvPr id="0" name=""/>
        <dsp:cNvSpPr/>
      </dsp:nvSpPr>
      <dsp:spPr>
        <a:xfrm>
          <a:off x="167487" y="629564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033E4C-FED4-48DF-8E0F-3C613EDFEC00}">
      <dsp:nvSpPr>
        <dsp:cNvPr id="0" name=""/>
        <dsp:cNvSpPr/>
      </dsp:nvSpPr>
      <dsp:spPr>
        <a:xfrm>
          <a:off x="137986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9250C4F-69C4-4AA5-A2EC-A976856F0199}">
      <dsp:nvSpPr>
        <dsp:cNvPr id="0" name=""/>
        <dsp:cNvSpPr/>
      </dsp:nvSpPr>
      <dsp:spPr>
        <a:xfrm rot="18900000">
          <a:off x="1922791" y="2503538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154154F-C377-47B2-B732-70A1D6EF014A}">
      <dsp:nvSpPr>
        <dsp:cNvPr id="0" name=""/>
        <dsp:cNvSpPr/>
      </dsp:nvSpPr>
      <dsp:spPr>
        <a:xfrm>
          <a:off x="1948003" y="2528750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A6B48-EB57-4C95-97A3-81B9AA3FBCE4}">
      <dsp:nvSpPr>
        <dsp:cNvPr id="0" name=""/>
        <dsp:cNvSpPr/>
      </dsp:nvSpPr>
      <dsp:spPr>
        <a:xfrm>
          <a:off x="2196743" y="1543049"/>
          <a:ext cx="3114161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7454C-ED45-4D2C-9BA8-41DED42E01BD}">
      <dsp:nvSpPr>
        <dsp:cNvPr id="0" name=""/>
        <dsp:cNvSpPr/>
      </dsp:nvSpPr>
      <dsp:spPr>
        <a:xfrm>
          <a:off x="2196743" y="2456535"/>
          <a:ext cx="3114161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>
              <a:latin typeface="Arial"/>
            </a:rPr>
            <a:t>Ambientes de SGBD</a:t>
          </a:r>
        </a:p>
      </dsp:txBody>
      <dsp:txXfrm>
        <a:off x="2196743" y="2456535"/>
        <a:ext cx="3114161" cy="320954"/>
      </dsp:txXfrm>
    </dsp:sp>
    <dsp:sp modelId="{BA2EEECD-2CF8-4344-8385-581BB304FD1F}">
      <dsp:nvSpPr>
        <dsp:cNvPr id="0" name=""/>
        <dsp:cNvSpPr/>
      </dsp:nvSpPr>
      <dsp:spPr>
        <a:xfrm>
          <a:off x="2036266" y="1543049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10A78-AA96-47A3-B226-01A78C7B09F5}">
      <dsp:nvSpPr>
        <dsp:cNvPr id="0" name=""/>
        <dsp:cNvSpPr/>
      </dsp:nvSpPr>
      <dsp:spPr>
        <a:xfrm>
          <a:off x="2006765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E7AEAF1-61D4-4064-A145-1DD8E76E2910}">
      <dsp:nvSpPr>
        <dsp:cNvPr id="0" name=""/>
        <dsp:cNvSpPr/>
      </dsp:nvSpPr>
      <dsp:spPr>
        <a:xfrm rot="8100000">
          <a:off x="3791570" y="355612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3DA3D87-1FCF-4588-BE68-4E90F7A09DF3}">
      <dsp:nvSpPr>
        <dsp:cNvPr id="0" name=""/>
        <dsp:cNvSpPr/>
      </dsp:nvSpPr>
      <dsp:spPr>
        <a:xfrm>
          <a:off x="3816782" y="380824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3F59E2-688D-449F-9085-FFECC34C7F54}">
      <dsp:nvSpPr>
        <dsp:cNvPr id="0" name=""/>
        <dsp:cNvSpPr/>
      </dsp:nvSpPr>
      <dsp:spPr>
        <a:xfrm>
          <a:off x="4065522" y="629564"/>
          <a:ext cx="3114161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87E034-8296-4AE8-9B3F-4766FC0C0E84}">
      <dsp:nvSpPr>
        <dsp:cNvPr id="0" name=""/>
        <dsp:cNvSpPr/>
      </dsp:nvSpPr>
      <dsp:spPr>
        <a:xfrm>
          <a:off x="4065522" y="308609"/>
          <a:ext cx="3114161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>
              <a:latin typeface="Arial"/>
            </a:rPr>
            <a:t>Utilitários e ferramentas</a:t>
          </a:r>
        </a:p>
      </dsp:txBody>
      <dsp:txXfrm>
        <a:off x="4065522" y="308609"/>
        <a:ext cx="3114161" cy="320954"/>
      </dsp:txXfrm>
    </dsp:sp>
    <dsp:sp modelId="{055A268D-9AD3-4867-B767-FADE0B5F252D}">
      <dsp:nvSpPr>
        <dsp:cNvPr id="0" name=""/>
        <dsp:cNvSpPr/>
      </dsp:nvSpPr>
      <dsp:spPr>
        <a:xfrm>
          <a:off x="3905045" y="629564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5D635F-81B6-402B-A87B-0E645EB33FC0}">
      <dsp:nvSpPr>
        <dsp:cNvPr id="0" name=""/>
        <dsp:cNvSpPr/>
      </dsp:nvSpPr>
      <dsp:spPr>
        <a:xfrm>
          <a:off x="3875544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4B7D0-5540-400A-A05F-2B217081068A}">
      <dsp:nvSpPr>
        <dsp:cNvPr id="0" name=""/>
        <dsp:cNvSpPr/>
      </dsp:nvSpPr>
      <dsp:spPr>
        <a:xfrm>
          <a:off x="0" y="1543049"/>
          <a:ext cx="750358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6CA075-7257-4C8B-A7CF-3B3148D7DA2C}">
      <dsp:nvSpPr>
        <dsp:cNvPr id="0" name=""/>
        <dsp:cNvSpPr/>
      </dsp:nvSpPr>
      <dsp:spPr>
        <a:xfrm rot="8100000">
          <a:off x="48157" y="355612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F543B74-416D-4A72-8EC7-575B7FC25027}">
      <dsp:nvSpPr>
        <dsp:cNvPr id="0" name=""/>
        <dsp:cNvSpPr/>
      </dsp:nvSpPr>
      <dsp:spPr>
        <a:xfrm>
          <a:off x="73369" y="380824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738F9-8341-477F-8B29-9907C5B0821F}">
      <dsp:nvSpPr>
        <dsp:cNvPr id="0" name=""/>
        <dsp:cNvSpPr/>
      </dsp:nvSpPr>
      <dsp:spPr>
        <a:xfrm>
          <a:off x="322109" y="629564"/>
          <a:ext cx="2729435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>
              <a:latin typeface="Arial"/>
            </a:rPr>
            <a:t>Centralizado</a:t>
          </a:r>
          <a:endParaRPr lang="pt-BR" sz="1400" b="1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>
              <a:latin typeface="Arial"/>
            </a:rPr>
            <a:t>Distribuído</a:t>
          </a:r>
        </a:p>
      </dsp:txBody>
      <dsp:txXfrm>
        <a:off x="322109" y="629564"/>
        <a:ext cx="2729435" cy="913485"/>
      </dsp:txXfrm>
    </dsp:sp>
    <dsp:sp modelId="{F1A7D2AB-2184-49B7-84DD-B754E6FEC4ED}">
      <dsp:nvSpPr>
        <dsp:cNvPr id="0" name=""/>
        <dsp:cNvSpPr/>
      </dsp:nvSpPr>
      <dsp:spPr>
        <a:xfrm>
          <a:off x="322109" y="308609"/>
          <a:ext cx="2729435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>
              <a:latin typeface="Arial"/>
            </a:rPr>
            <a:t> Modelos de arquitetura</a:t>
          </a:r>
        </a:p>
      </dsp:txBody>
      <dsp:txXfrm>
        <a:off x="322109" y="308609"/>
        <a:ext cx="2729435" cy="320954"/>
      </dsp:txXfrm>
    </dsp:sp>
    <dsp:sp modelId="{C8EC632E-8492-4CB8-B06C-C5E8460B165C}">
      <dsp:nvSpPr>
        <dsp:cNvPr id="0" name=""/>
        <dsp:cNvSpPr/>
      </dsp:nvSpPr>
      <dsp:spPr>
        <a:xfrm>
          <a:off x="161632" y="629564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B053A9-D47E-45E9-B2E2-2C747FFBC142}">
      <dsp:nvSpPr>
        <dsp:cNvPr id="0" name=""/>
        <dsp:cNvSpPr/>
      </dsp:nvSpPr>
      <dsp:spPr>
        <a:xfrm>
          <a:off x="132130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229AB38-5738-46AE-B925-05799BE821C5}">
      <dsp:nvSpPr>
        <dsp:cNvPr id="0" name=""/>
        <dsp:cNvSpPr/>
      </dsp:nvSpPr>
      <dsp:spPr>
        <a:xfrm rot="18900000">
          <a:off x="4260951" y="2503538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F996FE9-48F0-4A34-ACE6-E5F68761E2BA}">
      <dsp:nvSpPr>
        <dsp:cNvPr id="0" name=""/>
        <dsp:cNvSpPr/>
      </dsp:nvSpPr>
      <dsp:spPr>
        <a:xfrm>
          <a:off x="4286163" y="2528750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CE00C-9FB4-46C0-B955-ADDD8ABD5730}">
      <dsp:nvSpPr>
        <dsp:cNvPr id="0" name=""/>
        <dsp:cNvSpPr/>
      </dsp:nvSpPr>
      <dsp:spPr>
        <a:xfrm>
          <a:off x="4534903" y="1543049"/>
          <a:ext cx="2729435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3350" rIns="88900" bIns="88900" numCol="1" spcCol="1270" anchor="b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b="1" kern="1200">
              <a:latin typeface="Arial"/>
            </a:rPr>
            <a:t> Modelo, usuários, sites ...</a:t>
          </a:r>
        </a:p>
      </dsp:txBody>
      <dsp:txXfrm>
        <a:off x="4534903" y="1543049"/>
        <a:ext cx="2729435" cy="913485"/>
      </dsp:txXfrm>
    </dsp:sp>
    <dsp:sp modelId="{BB6AE525-DEC4-49F6-860F-0BAB6FBFEF39}">
      <dsp:nvSpPr>
        <dsp:cNvPr id="0" name=""/>
        <dsp:cNvSpPr/>
      </dsp:nvSpPr>
      <dsp:spPr>
        <a:xfrm>
          <a:off x="4534903" y="2456535"/>
          <a:ext cx="2729435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b="1" kern="1200">
              <a:latin typeface="Arial"/>
            </a:rPr>
            <a:t> Classificação de SGBD</a:t>
          </a:r>
        </a:p>
      </dsp:txBody>
      <dsp:txXfrm>
        <a:off x="4534903" y="2456535"/>
        <a:ext cx="2729435" cy="320954"/>
      </dsp:txXfrm>
    </dsp:sp>
    <dsp:sp modelId="{FE5C3F45-EF44-4C6D-B19D-C170BF76728C}">
      <dsp:nvSpPr>
        <dsp:cNvPr id="0" name=""/>
        <dsp:cNvSpPr/>
      </dsp:nvSpPr>
      <dsp:spPr>
        <a:xfrm>
          <a:off x="4374426" y="1543049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F190E7-2629-4D8F-B622-959DB55D4BBC}">
      <dsp:nvSpPr>
        <dsp:cNvPr id="0" name=""/>
        <dsp:cNvSpPr/>
      </dsp:nvSpPr>
      <dsp:spPr>
        <a:xfrm>
          <a:off x="4344924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mover o slide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dt" idx="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ft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C93C27E2-B3E7-4095-ACB6-033015E21E26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_rels/notesSlide90.xml.rels><?xml version="1.0" encoding="UTF-8"?>
<Relationships xmlns="http://schemas.openxmlformats.org/package/2006/relationships"><Relationship Id="rId1" Type="http://schemas.openxmlformats.org/officeDocument/2006/relationships/slide" Target="../slides/slide90.xml"/><Relationship Id="rId2" Type="http://schemas.openxmlformats.org/officeDocument/2006/relationships/notesMaster" Target="../notesMasters/notesMaster1.xml"/>
</Relationships>
</file>

<file path=ppt/notesSlides/_rels/notesSlide91.xml.rels><?xml version="1.0" encoding="UTF-8"?>
<Relationships xmlns="http://schemas.openxmlformats.org/package/2006/relationships"><Relationship Id="rId1" Type="http://schemas.openxmlformats.org/officeDocument/2006/relationships/slide" Target="../slides/slide91.xml"/><Relationship Id="rId2" Type="http://schemas.openxmlformats.org/officeDocument/2006/relationships/notesMaster" Target="../notesMasters/notesMaster1.xml"/>
</Relationship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1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298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Arial"/>
              </a:rPr>
              <a:t>Decisões de reorganização de arquivos de manter ou adicionar os indices e aumentar performance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9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14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298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hashmap like data structure that directs you from a word to a document or a web page. inverted file structure dbms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9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1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298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hashmap like data structure that directs you from a word to a document or a web page. inverted file structure dbms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EA8C587-06A3-4B25-88FB-88AEFB7C470F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C0C8C3C-DDCB-4A94-B9F1-705865D25127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7927FB8-CCF6-476D-9CF3-3AE9D096E596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E37120D-C2D0-4B5E-8F1D-E1246E6558CB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956076-4152-4353-A065-1CEE1F24886C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22CF00-1C90-4892-8083-86BC451BA61B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8C7CA2-BAA5-4052-8E59-E85D59DE81FB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C7D4EC-5F12-483D-9896-30A3378CD90A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4F9307-4D4B-499F-92CB-38DA471CA799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BAFEBD-71BE-48A0-B258-A893138BA6A5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35D324-D1DC-4715-ACF8-092D744D993C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F367DBF-A2F4-40F4-B069-634A3C62FCA9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C050B2-C287-45D1-96AE-6CA5E907D8B5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FF3421-A085-45EC-9A58-E1813764BCBC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0C118C-71F7-4E2B-B4AC-DC757F229356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44F0B0-B26F-4332-8DB6-361D3FB9986C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818558-3064-4C9A-A14B-1CBCB6CD0FDF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FE12332-B48A-43AD-B5BF-478AAD97798B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FD0F1FD-2357-4BD6-B30E-3FF1ABA41D45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43CD04B-AE42-4A3A-B2B4-9C962BE33940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1716EBD-2213-4957-8584-8429DB08B9F0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AD87F36-3212-4632-9DC1-8B35759C5EDA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B669DD8-4CA5-4860-8C2E-C32981B23EEC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7364FF2-A78D-4985-A04C-B084C3C7D715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8;g109ffa863cd_0_240" descr=""/>
          <p:cNvPicPr/>
          <p:nvPr/>
        </p:nvPicPr>
        <p:blipFill>
          <a:blip r:embed="rId2"/>
          <a:stretch/>
        </p:blipFill>
        <p:spPr>
          <a:xfrm>
            <a:off x="8127360" y="11988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sldNum" idx="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62681ABC-B600-4DA9-ADA7-7F94893F218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1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ue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par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a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edit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ar o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ato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do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text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o do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títul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8;g109ffa863cd_0_240" descr=""/>
          <p:cNvPicPr/>
          <p:nvPr/>
        </p:nvPicPr>
        <p:blipFill>
          <a:blip r:embed="rId2"/>
          <a:stretch/>
        </p:blipFill>
        <p:spPr>
          <a:xfrm>
            <a:off x="8127360" y="11988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D489B0E-6448-4DE2-8567-2424F74722E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6;p24" descr=""/>
          <p:cNvPicPr/>
          <p:nvPr/>
        </p:nvPicPr>
        <p:blipFill>
          <a:blip r:embed="rId2"/>
          <a:stretch/>
        </p:blipFill>
        <p:spPr>
          <a:xfrm>
            <a:off x="8165520" y="95760"/>
            <a:ext cx="845280" cy="379440"/>
          </a:xfrm>
          <a:prstGeom prst="rect">
            <a:avLst/>
          </a:prstGeom>
          <a:ln w="0"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hyperlink" Target="https://blog.twitter.com/engineering/en_us/topics/infrastructure/2017/the-infrastructure-behind-twitter-scale#:~:text=Twitter%20was%20built%20on%20MySQL,eventually%20many%20large%20database%20clusters" TargetMode="External"/><Relationship Id="rId2" Type="http://schemas.openxmlformats.org/officeDocument/2006/relationships/hyperlink" Target="https://www.mysql.com/customers/view/?id=757" TargetMode="External"/><Relationship Id="rId3" Type="http://schemas.openxmlformats.org/officeDocument/2006/relationships/hyperlink" Target="https://engineering.linkedin.com/espresso/introducing-espresso-linkedins-hot-new-distributed-document-store#:~:text=To%20meet%20the%20needs%20of,both%20serving%20different%20use%20cases" TargetMode="External"/><Relationship Id="rId4" Type="http://schemas.openxmlformats.org/officeDocument/2006/relationships/image" Target="../media/image210.png"/><Relationship Id="rId5" Type="http://schemas.openxmlformats.org/officeDocument/2006/relationships/slideLayout" Target="../slideLayouts/slideLayout1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slideLayout" Target="../slideLayouts/slideLayout1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slideLayout" Target="../slideLayouts/slideLayout1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slideLayout" Target="../slideLayouts/slideLayout1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slideLayout" Target="../slideLayouts/slideLayout1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7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7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slideLayout" Target="../slideLayouts/slideLayout1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slideLayout" Target="../slideLayouts/slideLayout17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7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slideLayout" Target="../slideLayouts/slideLayout1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slideLayout" Target="../slideLayouts/slideLayout17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slideLayout" Target="../slideLayouts/slideLayout17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slideLayout" Target="../slideLayouts/slideLayout17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slideLayout" Target="../slideLayouts/slideLayout17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slideLayout" Target="../slideLayouts/slideLayout17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6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slideLayout" Target="../slideLayouts/slideLayout17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diagramData" Target="../diagrams/data3.xml"/><Relationship Id="rId2" Type="http://schemas.openxmlformats.org/officeDocument/2006/relationships/diagramLayout" Target="../diagrams/layout3.xml"/><Relationship Id="rId3" Type="http://schemas.openxmlformats.org/officeDocument/2006/relationships/diagramQuickStyle" Target="../diagrams/quickStyle3.xml"/><Relationship Id="rId4" Type="http://schemas.openxmlformats.org/officeDocument/2006/relationships/diagramColors" Target="../diagrams/colors3.xml"/><Relationship Id="rId5" Type="http://schemas.microsoft.com/office/2007/relationships/diagramDrawing" Target="../diagrams/drawing3.xml"/><Relationship Id="rId6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slideLayout" Target="../slideLayouts/slideLayout17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slideLayout" Target="../slideLayouts/slideLayout17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slideLayout" Target="../slideLayouts/slideLayout17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140.png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slideLayout" Target="../slideLayouts/slideLayout17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slideLayout" Target="../slideLayouts/slideLayout17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slideLayout" Target="../slideLayouts/slideLayout17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54.png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slideLayout" Target="../slideLayouts/slideLayout1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61.png"/><Relationship Id="rId2" Type="http://schemas.openxmlformats.org/officeDocument/2006/relationships/image" Target="../media/image162.png"/><Relationship Id="rId3" Type="http://schemas.openxmlformats.org/officeDocument/2006/relationships/slideLayout" Target="../slideLayouts/slideLayout17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image" Target="../media/image164.png"/><Relationship Id="rId3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7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165.png"/><Relationship Id="rId2" Type="http://schemas.openxmlformats.org/officeDocument/2006/relationships/image" Target="../media/image166.png"/><Relationship Id="rId3" Type="http://schemas.openxmlformats.org/officeDocument/2006/relationships/slideLayout" Target="../slideLayouts/slideLayout17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67.png"/><Relationship Id="rId2" Type="http://schemas.openxmlformats.org/officeDocument/2006/relationships/image" Target="../media/image168.png"/><Relationship Id="rId3" Type="http://schemas.openxmlformats.org/officeDocument/2006/relationships/slideLayout" Target="../slideLayouts/slideLayout17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image" Target="../media/image173.png"/><Relationship Id="rId3" Type="http://schemas.openxmlformats.org/officeDocument/2006/relationships/slideLayout" Target="../slideLayouts/slideLayout17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174.png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slideLayout" Target="../slideLayouts/slideLayout17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178.png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slideLayout" Target="../slideLayouts/slideLayout17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181.jpeg"/><Relationship Id="rId2" Type="http://schemas.openxmlformats.org/officeDocument/2006/relationships/image" Target="../media/image182.png"/><Relationship Id="rId3" Type="http://schemas.openxmlformats.org/officeDocument/2006/relationships/image" Target="../media/image183.jpeg"/><Relationship Id="rId4" Type="http://schemas.openxmlformats.org/officeDocument/2006/relationships/image" Target="../media/image184.png"/><Relationship Id="rId5" Type="http://schemas.openxmlformats.org/officeDocument/2006/relationships/slideLayout" Target="../slideLayouts/slideLayout17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85.jpeg"/><Relationship Id="rId2" Type="http://schemas.openxmlformats.org/officeDocument/2006/relationships/image" Target="../media/image186.png"/><Relationship Id="rId3" Type="http://schemas.openxmlformats.org/officeDocument/2006/relationships/slideLayout" Target="../slideLayouts/slideLayout17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87.jpeg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7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91.png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90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94.png"/><Relationship Id="rId2" Type="http://schemas.openxmlformats.org/officeDocument/2006/relationships/image" Target="../media/image195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9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slideLayout" Target="../slideLayouts/slideLayout17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200.png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slideLayout" Target="../slideLayouts/slideLayout17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hyperlink" Target="https://discord.com/invite/gFKWUdTkaj" TargetMode="Externa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205.png"/><Relationship Id="rId2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hyperlink" Target="https://www.ime.usp.br/~andrers/aulas/bd2005-1/aula3" TargetMode="External"/><Relationship Id="rId2" Type="http://schemas.openxmlformats.org/officeDocument/2006/relationships/hyperlink" Target="https://www.devmedia.com.br/a-historia-dos-banco-de-dados/1678" TargetMode="External"/><Relationship Id="rId3" Type="http://schemas.openxmlformats.org/officeDocument/2006/relationships/hyperlink" Target="https://db-engines.com/en/ranking" TargetMode="External"/><Relationship Id="rId4" Type="http://schemas.openxmlformats.org/officeDocument/2006/relationships/hyperlink" Target="https://www.opservices.com.br/banco-de-dados/" TargetMode="External"/><Relationship Id="rId5" Type="http://schemas.openxmlformats.org/officeDocument/2006/relationships/hyperlink" Target="https://www.quora.com/What-is-a-canned-transaction" TargetMode="External"/><Relationship Id="rId6" Type="http://schemas.openxmlformats.org/officeDocument/2006/relationships/image" Target="../media/image206.png"/><Relationship Id="rId7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hyperlink" Target="https://www.geeksforgeeks.org/impedance-mismatch-in-dbms/#:~:text=Impedance%20mismatch%20is%20the%20term,Attributes%20and%20their%20data%20types" TargetMode="External"/><Relationship Id="rId2" Type="http://schemas.openxmlformats.org/officeDocument/2006/relationships/hyperlink" Target="https://www.oreilly.com/library/view/mysql-reference-manual/0596002653/ch03s05.html" TargetMode="External"/><Relationship Id="rId3" Type="http://schemas.openxmlformats.org/officeDocument/2006/relationships/image" Target="../media/image207.png"/><Relationship Id="rId4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hyperlink" Target="https://docs.oracle.com/pt-br/solutions/deploy-lustre-fs/index.html#:~:text=Lustre%20&#233;%20um%20sistema%20de,do%20Linux%20e%20do%20cluster" TargetMode="External"/><Relationship Id="rId2" Type="http://schemas.openxmlformats.org/officeDocument/2006/relationships/hyperlink" Target="https://stackoverflow.com/questions/1075074/opinions-on-netcdf-vs-hdf5-for-storing-scientific-data#:~:text=NetCDF%2C%20starting%20with%20version%204.0,a%20much%20wider%20tool%20base" TargetMode="External"/><Relationship Id="rId3" Type="http://schemas.openxmlformats.org/officeDocument/2006/relationships/image" Target="../media/image208.png"/><Relationship Id="rId4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hyperlink" Target="https://www.quora.com/What-are-all-the-DBMS-that-are-being-used-by-Google-Facebook-and-Twitter-1" TargetMode="External"/><Relationship Id="rId2" Type="http://schemas.openxmlformats.org/officeDocument/2006/relationships/hyperlink" Target="https://introbigdata.org/" TargetMode="External"/><Relationship Id="rId3" Type="http://schemas.openxmlformats.org/officeDocument/2006/relationships/hyperlink" Target="https://www.mongodb.com/big-data-explained/examples" TargetMode="External"/><Relationship Id="rId4" Type="http://schemas.openxmlformats.org/officeDocument/2006/relationships/hyperlink" Target="https://intellipaat.com/blog/10-big-data-examples-application-of-big-data-in-real-life/" TargetMode="External"/><Relationship Id="rId5" Type="http://schemas.openxmlformats.org/officeDocument/2006/relationships/hyperlink" Target="https://instagram-engineering.com/instagration-pt-2-scaling-our-infrastructure-to-multiple-data-centers-5745cbad7834" TargetMode="External"/><Relationship Id="rId6" Type="http://schemas.openxmlformats.org/officeDocument/2006/relationships/image" Target="../media/image209.png"/><Relationship Id="rId7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250;g116295da5bc_1_94"/>
          <p:cNvSpPr/>
          <p:nvPr/>
        </p:nvSpPr>
        <p:spPr>
          <a:xfrm>
            <a:off x="565560" y="3874320"/>
            <a:ext cx="740988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a5a5a5"/>
                </a:solidFill>
                <a:latin typeface="Calibri"/>
                <a:ea typeface="Calibri"/>
              </a:rPr>
              <a:t>// Introdução à Banco de dados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26" name="Google Shape;251;g116295da5bc_1_94"/>
          <p:cNvSpPr/>
          <p:nvPr/>
        </p:nvSpPr>
        <p:spPr>
          <a:xfrm>
            <a:off x="565560" y="870480"/>
            <a:ext cx="7409880" cy="4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Etapa 8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27" name="Google Shape;252;g116295da5bc_1_94"/>
          <p:cNvSpPr/>
          <p:nvPr/>
        </p:nvSpPr>
        <p:spPr>
          <a:xfrm>
            <a:off x="565560" y="1785600"/>
            <a:ext cx="740988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Arquitetura: Modelos, Esquemas e Instâncias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128" name="Google Shape;253;g116295da5bc_1_94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1"/>
          <p:cNvSpPr>
            <a:spLocks noGrp="1"/>
          </p:cNvSpPr>
          <p:nvPr>
            <p:ph type="sldNum" idx="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A8E769C2-580D-49FF-9CE8-C58A6028E49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ldNum" idx="1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E6BB4A5-3175-482F-B512-4E261262858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22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23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Classificação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224" name="Agrupar 8"/>
          <p:cNvGrpSpPr/>
          <p:nvPr/>
        </p:nvGrpSpPr>
        <p:grpSpPr>
          <a:xfrm>
            <a:off x="558720" y="2453040"/>
            <a:ext cx="3111120" cy="931320"/>
            <a:chOff x="558720" y="2453040"/>
            <a:chExt cx="3111120" cy="931320"/>
          </a:xfrm>
        </p:grpSpPr>
        <p:sp>
          <p:nvSpPr>
            <p:cNvPr id="225" name="Retângulo: Cantos Arredondados 29"/>
            <p:cNvSpPr/>
            <p:nvPr/>
          </p:nvSpPr>
          <p:spPr>
            <a:xfrm>
              <a:off x="558720" y="2887200"/>
              <a:ext cx="2581920" cy="497160"/>
            </a:xfrm>
            <a:prstGeom prst="roundRect">
              <a:avLst>
                <a:gd name="adj" fmla="val 16667"/>
              </a:avLst>
            </a:prstGeom>
            <a:solidFill>
              <a:srgbClr val="212121"/>
            </a:solidFill>
            <a:ln>
              <a:solidFill>
                <a:srgbClr val="181818"/>
              </a:solidFill>
              <a:rou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Modelo de Dados Conceitual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26" name="Retângulo: Cantos Arredondados 30"/>
            <p:cNvSpPr/>
            <p:nvPr/>
          </p:nvSpPr>
          <p:spPr>
            <a:xfrm>
              <a:off x="1437120" y="2453040"/>
              <a:ext cx="2232720" cy="4971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Visão de alto nível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227" name="Chave Esquerda 9"/>
          <p:cNvSpPr/>
          <p:nvPr/>
        </p:nvSpPr>
        <p:spPr>
          <a:xfrm>
            <a:off x="3933360" y="1701720"/>
            <a:ext cx="592200" cy="204228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Retângulo: Cantos Arredondados 10"/>
          <p:cNvSpPr/>
          <p:nvPr/>
        </p:nvSpPr>
        <p:spPr>
          <a:xfrm>
            <a:off x="5018760" y="1822320"/>
            <a:ext cx="223272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Entidade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29" name="Retângulo: Cantos Arredondados 32"/>
          <p:cNvSpPr/>
          <p:nvPr/>
        </p:nvSpPr>
        <p:spPr>
          <a:xfrm>
            <a:off x="5050440" y="2521080"/>
            <a:ext cx="223272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Atributos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30" name="Retângulo: Cantos Arredondados 33"/>
          <p:cNvSpPr/>
          <p:nvPr/>
        </p:nvSpPr>
        <p:spPr>
          <a:xfrm>
            <a:off x="5050440" y="3251160"/>
            <a:ext cx="223272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Relacionamento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274;g117040352ea_0_0"/>
          <p:cNvSpPr/>
          <p:nvPr/>
        </p:nvSpPr>
        <p:spPr>
          <a:xfrm>
            <a:off x="565560" y="1293120"/>
            <a:ext cx="8016480" cy="34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Bef>
                <a:spcPts val="1800"/>
              </a:spcBef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Empresas e SGBDs: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1"/>
              </a:rPr>
              <a:t>https://blog.twitter.com/engineering/en_us/topics/infrastructure/2017/the-infrastructure-behind-twitter-scale#:~:text=Twitter%20was%20built%20on%20MySQL,eventually%20many%20large%20database%20clusters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2"/>
              </a:rPr>
              <a:t>https://www.mysql.com/customers/view/?id=757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3"/>
              </a:rPr>
              <a:t>https://engineering.linkedin.com/espresso/introducing-espresso-linkedins-hot-new-distributed-document-store#:~:text=To%20meet%20the%20needs%20of,both%20serving%20different%20use%20cases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137" name="Google Shape;275;g117040352ea_0_0"/>
          <p:cNvSpPr/>
          <p:nvPr/>
        </p:nvSpPr>
        <p:spPr>
          <a:xfrm>
            <a:off x="565560" y="44856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Para saber mais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138" name="PlaceHolder 1"/>
          <p:cNvSpPr>
            <a:spLocks noGrp="1"/>
          </p:cNvSpPr>
          <p:nvPr>
            <p:ph type="sldNum" idx="10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6F1389CD-D54D-4BCB-AF5A-CBD81518BF4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139" name="Imagem 3" descr="Interface gráfica do usuário, Aplicativo&#10;&#10;Descrição gerada automaticamente"/>
          <p:cNvPicPr/>
          <p:nvPr/>
        </p:nvPicPr>
        <p:blipFill>
          <a:blip r:embed="rId4"/>
          <a:stretch/>
        </p:blipFill>
        <p:spPr>
          <a:xfrm>
            <a:off x="7437960" y="4358520"/>
            <a:ext cx="1190160" cy="69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PlaceHolder 1"/>
          <p:cNvSpPr>
            <a:spLocks noGrp="1"/>
          </p:cNvSpPr>
          <p:nvPr>
            <p:ph type="sldNum" idx="10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B5573B8-673D-4BF9-BAE9-72DC9DC235C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14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Desafio textual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142" name="Retângulo: Cantos Arredondados 7"/>
          <p:cNvSpPr/>
          <p:nvPr/>
        </p:nvSpPr>
        <p:spPr>
          <a:xfrm>
            <a:off x="611640" y="2230920"/>
            <a:ext cx="2116440" cy="183060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d8d8d8"/>
                </a:solidFill>
                <a:latin typeface="Calibri"/>
                <a:ea typeface="Calibri"/>
              </a:rPr>
              <a:t>Defina!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43" name="Google Shape;231;g116d3f5ae16_1_0"/>
          <p:cNvSpPr/>
          <p:nvPr/>
        </p:nvSpPr>
        <p:spPr>
          <a:xfrm>
            <a:off x="3264120" y="1724400"/>
            <a:ext cx="5222520" cy="284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0a24"/>
                </a:solidFill>
                <a:latin typeface="Calibri"/>
                <a:ea typeface="Arial"/>
              </a:rPr>
              <a:t>Dados e banco de dados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0a24"/>
                </a:solidFill>
                <a:latin typeface="Calibri"/>
                <a:ea typeface="Arial"/>
              </a:rPr>
              <a:t>SGBD, Sistema de Banco de Dados e Catálago de BD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0a24"/>
                </a:solidFill>
                <a:latin typeface="Calibri"/>
                <a:ea typeface="Arial"/>
              </a:rPr>
              <a:t>Independência program/data, user view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0a24"/>
                </a:solidFill>
                <a:latin typeface="Calibri"/>
                <a:ea typeface="Arial"/>
              </a:rPr>
              <a:t>DBA, transações canned, metadados e aplicação de processamento de transação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Num" idx="1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D60B5D9-15D9-439E-8A98-3885CD5BBB3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23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33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Classificação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234" name="Agrupar 8"/>
          <p:cNvGrpSpPr/>
          <p:nvPr/>
        </p:nvGrpSpPr>
        <p:grpSpPr>
          <a:xfrm>
            <a:off x="558720" y="2453040"/>
            <a:ext cx="3111120" cy="931320"/>
            <a:chOff x="558720" y="2453040"/>
            <a:chExt cx="3111120" cy="931320"/>
          </a:xfrm>
        </p:grpSpPr>
        <p:sp>
          <p:nvSpPr>
            <p:cNvPr id="235" name="Retângulo: Cantos Arredondados 29"/>
            <p:cNvSpPr/>
            <p:nvPr/>
          </p:nvSpPr>
          <p:spPr>
            <a:xfrm>
              <a:off x="558720" y="2887200"/>
              <a:ext cx="2581920" cy="497160"/>
            </a:xfrm>
            <a:prstGeom prst="roundRect">
              <a:avLst>
                <a:gd name="adj" fmla="val 16667"/>
              </a:avLst>
            </a:prstGeom>
            <a:solidFill>
              <a:srgbClr val="212121"/>
            </a:solidFill>
            <a:ln>
              <a:solidFill>
                <a:srgbClr val="181818"/>
              </a:solidFill>
              <a:rou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Modelo de Dados Conceitual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36" name="Retângulo: Cantos Arredondados 30"/>
            <p:cNvSpPr/>
            <p:nvPr/>
          </p:nvSpPr>
          <p:spPr>
            <a:xfrm>
              <a:off x="1437120" y="2453040"/>
              <a:ext cx="2232720" cy="4971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Visão de alto nível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237" name="Chave Esquerda 9"/>
          <p:cNvSpPr/>
          <p:nvPr/>
        </p:nvSpPr>
        <p:spPr>
          <a:xfrm>
            <a:off x="3933360" y="1701720"/>
            <a:ext cx="592200" cy="204228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Retângulo: Cantos Arredondados 10"/>
          <p:cNvSpPr/>
          <p:nvPr/>
        </p:nvSpPr>
        <p:spPr>
          <a:xfrm>
            <a:off x="5018760" y="1822320"/>
            <a:ext cx="223272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Entidade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39" name="Retângulo: Cantos Arredondados 32"/>
          <p:cNvSpPr/>
          <p:nvPr/>
        </p:nvSpPr>
        <p:spPr>
          <a:xfrm>
            <a:off x="5050440" y="2521080"/>
            <a:ext cx="223272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Atributos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40" name="Retângulo: Cantos Arredondados 33"/>
          <p:cNvSpPr/>
          <p:nvPr/>
        </p:nvSpPr>
        <p:spPr>
          <a:xfrm>
            <a:off x="5050440" y="3251160"/>
            <a:ext cx="223272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Relacionamento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41" name="Balão de Fala: Retângulo com Cantos Arredondados 1"/>
          <p:cNvSpPr/>
          <p:nvPr/>
        </p:nvSpPr>
        <p:spPr>
          <a:xfrm>
            <a:off x="1998000" y="1905480"/>
            <a:ext cx="346032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Modelo Entidade-Relacionamento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42" name="Balão de Fala: Retângulo com Cantos Arredondados 12"/>
          <p:cNvSpPr/>
          <p:nvPr/>
        </p:nvSpPr>
        <p:spPr>
          <a:xfrm>
            <a:off x="2918880" y="1281240"/>
            <a:ext cx="346032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Generalização, especialização ...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Num" idx="1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DFFCE21-6858-43EA-88B9-29DF3773C2D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24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45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Classificação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46" name="Chave Esquerda 9"/>
          <p:cNvSpPr/>
          <p:nvPr/>
        </p:nvSpPr>
        <p:spPr>
          <a:xfrm>
            <a:off x="3933360" y="1701720"/>
            <a:ext cx="592200" cy="204228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Retângulo: Cantos Arredondados 10"/>
          <p:cNvSpPr/>
          <p:nvPr/>
        </p:nvSpPr>
        <p:spPr>
          <a:xfrm>
            <a:off x="4796280" y="2171520"/>
            <a:ext cx="247608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Modelo de dados relacional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48" name="Retângulo: Cantos Arredondados 32"/>
          <p:cNvSpPr/>
          <p:nvPr/>
        </p:nvSpPr>
        <p:spPr>
          <a:xfrm>
            <a:off x="4796280" y="3272400"/>
            <a:ext cx="2476080" cy="475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Modelos hierárquicos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249" name="Agrupar 1"/>
          <p:cNvGrpSpPr/>
          <p:nvPr/>
        </p:nvGrpSpPr>
        <p:grpSpPr>
          <a:xfrm>
            <a:off x="569520" y="2199240"/>
            <a:ext cx="3111120" cy="1142640"/>
            <a:chOff x="569520" y="2199240"/>
            <a:chExt cx="3111120" cy="1142640"/>
          </a:xfrm>
        </p:grpSpPr>
        <p:sp>
          <p:nvSpPr>
            <p:cNvPr id="250" name="Retângulo: Cantos Arredondados 12"/>
            <p:cNvSpPr/>
            <p:nvPr/>
          </p:nvSpPr>
          <p:spPr>
            <a:xfrm>
              <a:off x="569520" y="2622600"/>
              <a:ext cx="2539800" cy="71928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Modelo de Dados de implementação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51" name="Retângulo: Cantos Arredondados 13"/>
            <p:cNvSpPr/>
            <p:nvPr/>
          </p:nvSpPr>
          <p:spPr>
            <a:xfrm>
              <a:off x="1447920" y="2199240"/>
              <a:ext cx="2232720" cy="4971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Representacional</a:t>
              </a:r>
              <a:endParaRPr b="0" lang="pt-BR" sz="1400" spc="-1" strike="noStrike">
                <a:latin typeface="Arial"/>
              </a:endParaRPr>
            </a:p>
          </p:txBody>
        </p:sp>
      </p:grpSp>
      <p:pic>
        <p:nvPicPr>
          <p:cNvPr id="252" name="Imagem 4" descr="Ícone&#10;&#10;Descrição gerada automaticamente"/>
          <p:cNvPicPr/>
          <p:nvPr/>
        </p:nvPicPr>
        <p:blipFill>
          <a:blip r:embed="rId1"/>
          <a:stretch/>
        </p:blipFill>
        <p:spPr>
          <a:xfrm>
            <a:off x="7390440" y="3058200"/>
            <a:ext cx="1189080" cy="1027440"/>
          </a:xfrm>
          <a:prstGeom prst="rect">
            <a:avLst/>
          </a:prstGeom>
          <a:ln w="0">
            <a:noFill/>
          </a:ln>
        </p:spPr>
      </p:pic>
      <p:sp>
        <p:nvSpPr>
          <p:cNvPr id="253" name="Texto Explicativo: Seta para Baixo 4"/>
          <p:cNvSpPr/>
          <p:nvPr/>
        </p:nvSpPr>
        <p:spPr>
          <a:xfrm rot="19080000">
            <a:off x="3633840" y="1628640"/>
            <a:ext cx="1534320" cy="71928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Constrains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54" name="Texto Explicativo: Seta para Baixo 17"/>
          <p:cNvSpPr/>
          <p:nvPr/>
        </p:nvSpPr>
        <p:spPr>
          <a:xfrm rot="2700000">
            <a:off x="6950880" y="1595520"/>
            <a:ext cx="1460160" cy="74052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Operações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255" name="Agrupar 7"/>
          <p:cNvGrpSpPr/>
          <p:nvPr/>
        </p:nvGrpSpPr>
        <p:grpSpPr>
          <a:xfrm>
            <a:off x="5052600" y="1083240"/>
            <a:ext cx="1964880" cy="803880"/>
            <a:chOff x="5052600" y="1083240"/>
            <a:chExt cx="1964880" cy="803880"/>
          </a:xfrm>
        </p:grpSpPr>
        <p:sp>
          <p:nvSpPr>
            <p:cNvPr id="256" name="Texto Explicativo: Seta para Baixo 18"/>
            <p:cNvSpPr/>
            <p:nvPr/>
          </p:nvSpPr>
          <p:spPr>
            <a:xfrm>
              <a:off x="5123520" y="1083240"/>
              <a:ext cx="1893960" cy="803880"/>
            </a:xfrm>
            <a:prstGeom prst="down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Linguagens</a:t>
              </a:r>
              <a:endParaRPr b="0" lang="pt-BR" sz="1400" spc="-1" strike="noStrike">
                <a:latin typeface="Arial"/>
              </a:endParaRPr>
            </a:p>
          </p:txBody>
        </p:sp>
        <p:pic>
          <p:nvPicPr>
            <p:cNvPr id="257" name="Imagem 7" descr=""/>
            <p:cNvPicPr/>
            <p:nvPr/>
          </p:nvPicPr>
          <p:blipFill>
            <a:blip r:embed="rId2"/>
            <a:stretch/>
          </p:blipFill>
          <p:spPr>
            <a:xfrm>
              <a:off x="5052600" y="1269000"/>
              <a:ext cx="1007280" cy="57312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Num" idx="1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352F80B-5FC9-4A76-8D80-7D92D6E4C77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25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60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Classificação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261" name="Agrupar 6"/>
          <p:cNvGrpSpPr/>
          <p:nvPr/>
        </p:nvGrpSpPr>
        <p:grpSpPr>
          <a:xfrm>
            <a:off x="654120" y="2305080"/>
            <a:ext cx="3111120" cy="930960"/>
            <a:chOff x="654120" y="2305080"/>
            <a:chExt cx="3111120" cy="930960"/>
          </a:xfrm>
        </p:grpSpPr>
        <p:sp>
          <p:nvSpPr>
            <p:cNvPr id="262" name="Retângulo: Cantos Arredondados 1"/>
            <p:cNvSpPr/>
            <p:nvPr/>
          </p:nvSpPr>
          <p:spPr>
            <a:xfrm>
              <a:off x="654120" y="2738880"/>
              <a:ext cx="2581920" cy="497160"/>
            </a:xfrm>
            <a:prstGeom prst="roundRect">
              <a:avLst>
                <a:gd name="adj" fmla="val 1666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Modelo de Dados Físico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63" name="Retângulo: Cantos Arredondados 23"/>
            <p:cNvSpPr/>
            <p:nvPr/>
          </p:nvSpPr>
          <p:spPr>
            <a:xfrm>
              <a:off x="1532520" y="2305080"/>
              <a:ext cx="2232720" cy="4971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Especialista</a:t>
              </a:r>
              <a:endParaRPr b="0" lang="pt-BR" sz="1400" spc="-1" strike="noStrike">
                <a:latin typeface="Arial"/>
              </a:endParaRPr>
            </a:p>
          </p:txBody>
        </p:sp>
      </p:grpSp>
      <p:pic>
        <p:nvPicPr>
          <p:cNvPr id="264" name="Imagem 10" descr=""/>
          <p:cNvPicPr/>
          <p:nvPr/>
        </p:nvPicPr>
        <p:blipFill>
          <a:blip r:embed="rId1"/>
          <a:stretch/>
        </p:blipFill>
        <p:spPr>
          <a:xfrm>
            <a:off x="6925680" y="1937880"/>
            <a:ext cx="1854000" cy="1045440"/>
          </a:xfrm>
          <a:prstGeom prst="rect">
            <a:avLst/>
          </a:prstGeom>
          <a:ln w="0">
            <a:noFill/>
          </a:ln>
        </p:spPr>
      </p:pic>
      <p:pic>
        <p:nvPicPr>
          <p:cNvPr id="265" name="Imagem 11" descr="Aplicativo&#10;&#10;Descrição gerada automaticamente"/>
          <p:cNvPicPr/>
          <p:nvPr/>
        </p:nvPicPr>
        <p:blipFill>
          <a:blip r:embed="rId2"/>
          <a:stretch/>
        </p:blipFill>
        <p:spPr>
          <a:xfrm>
            <a:off x="4417560" y="392760"/>
            <a:ext cx="2742840" cy="1542600"/>
          </a:xfrm>
          <a:prstGeom prst="rect">
            <a:avLst/>
          </a:prstGeom>
          <a:ln w="0">
            <a:noFill/>
          </a:ln>
        </p:spPr>
      </p:pic>
      <p:grpSp>
        <p:nvGrpSpPr>
          <p:cNvPr id="266" name="Agrupar 13"/>
          <p:cNvGrpSpPr/>
          <p:nvPr/>
        </p:nvGrpSpPr>
        <p:grpSpPr>
          <a:xfrm>
            <a:off x="3676680" y="2604600"/>
            <a:ext cx="2742840" cy="1542600"/>
            <a:chOff x="3676680" y="2604600"/>
            <a:chExt cx="2742840" cy="1542600"/>
          </a:xfrm>
        </p:grpSpPr>
        <p:pic>
          <p:nvPicPr>
            <p:cNvPr id="267" name="Imagem 13" descr="Celular com tela ligada&#10;&#10;Descrição gerada automaticamente"/>
            <p:cNvPicPr/>
            <p:nvPr/>
          </p:nvPicPr>
          <p:blipFill>
            <a:blip r:embed="rId3"/>
            <a:stretch/>
          </p:blipFill>
          <p:spPr>
            <a:xfrm>
              <a:off x="3676680" y="2604600"/>
              <a:ext cx="2742840" cy="1542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8" name="CaixaDeTexto 11"/>
            <p:cNvSpPr/>
            <p:nvPr/>
          </p:nvSpPr>
          <p:spPr>
            <a:xfrm>
              <a:off x="4300920" y="2872440"/>
              <a:ext cx="1356480" cy="30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C:/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269" name="Retângulo: Cantos Arredondados 19"/>
          <p:cNvSpPr/>
          <p:nvPr/>
        </p:nvSpPr>
        <p:spPr>
          <a:xfrm>
            <a:off x="4955040" y="2870280"/>
            <a:ext cx="1862280" cy="28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Índices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70" name="Retângulo: Cantos Arredondados 29"/>
          <p:cNvSpPr/>
          <p:nvPr/>
        </p:nvSpPr>
        <p:spPr>
          <a:xfrm>
            <a:off x="4955040" y="3261960"/>
            <a:ext cx="1862280" cy="28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Hashes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Num" idx="1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79C3809-E5CF-4331-AC78-5FA1FA41679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27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73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Classificação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74" name="Retângulo: Cantos Arredondados 1"/>
          <p:cNvSpPr/>
          <p:nvPr/>
        </p:nvSpPr>
        <p:spPr>
          <a:xfrm>
            <a:off x="558720" y="2008800"/>
            <a:ext cx="2931120" cy="1766880"/>
          </a:xfrm>
          <a:prstGeom prst="roundRect">
            <a:avLst>
              <a:gd name="adj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Modelo de Dados 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Auto-descritivo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275" name="Agrupar 18"/>
          <p:cNvGrpSpPr/>
          <p:nvPr/>
        </p:nvGrpSpPr>
        <p:grpSpPr>
          <a:xfrm>
            <a:off x="4157280" y="2008800"/>
            <a:ext cx="2232720" cy="1904760"/>
            <a:chOff x="4157280" y="2008800"/>
            <a:chExt cx="2232720" cy="1904760"/>
          </a:xfrm>
        </p:grpSpPr>
        <p:sp>
          <p:nvSpPr>
            <p:cNvPr id="276" name="Retângulo: Cantos Arredondados 3"/>
            <p:cNvSpPr/>
            <p:nvPr/>
          </p:nvSpPr>
          <p:spPr>
            <a:xfrm>
              <a:off x="4157280" y="2008800"/>
              <a:ext cx="2232720" cy="4971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Descrição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77" name="Retângulo: Cantos Arredondados 16"/>
            <p:cNvSpPr/>
            <p:nvPr/>
          </p:nvSpPr>
          <p:spPr>
            <a:xfrm>
              <a:off x="4157280" y="3416400"/>
              <a:ext cx="2232720" cy="4971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Dados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78" name="Sinal de Adição 4"/>
            <p:cNvSpPr/>
            <p:nvPr/>
          </p:nvSpPr>
          <p:spPr>
            <a:xfrm>
              <a:off x="4813200" y="2505960"/>
              <a:ext cx="909720" cy="909720"/>
            </a:xfrm>
            <a:prstGeom prst="mathPlus">
              <a:avLst>
                <a:gd name="adj1" fmla="val 23520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79" name="Agrupar 20"/>
          <p:cNvGrpSpPr/>
          <p:nvPr/>
        </p:nvGrpSpPr>
        <p:grpSpPr>
          <a:xfrm>
            <a:off x="6438960" y="1614600"/>
            <a:ext cx="2382840" cy="1501560"/>
            <a:chOff x="6438960" y="1614600"/>
            <a:chExt cx="2382840" cy="1501560"/>
          </a:xfrm>
        </p:grpSpPr>
        <p:pic>
          <p:nvPicPr>
            <p:cNvPr id="280" name="Imagem 8" descr="Forma&#10;&#10;Descrição gerada automaticamente"/>
            <p:cNvPicPr/>
            <p:nvPr/>
          </p:nvPicPr>
          <p:blipFill>
            <a:blip r:embed="rId1"/>
            <a:stretch/>
          </p:blipFill>
          <p:spPr>
            <a:xfrm>
              <a:off x="7106040" y="1614600"/>
              <a:ext cx="1140840" cy="1501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1" name="Imagem 17" descr="Forma, Retângulo&#10;&#10;Descrição gerada automaticamente"/>
            <p:cNvPicPr/>
            <p:nvPr/>
          </p:nvPicPr>
          <p:blipFill>
            <a:blip r:embed="rId2"/>
            <a:stretch/>
          </p:blipFill>
          <p:spPr>
            <a:xfrm>
              <a:off x="6438960" y="1735560"/>
              <a:ext cx="2382840" cy="1303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2" name="CaixaDeTexto 17"/>
            <p:cNvSpPr/>
            <p:nvPr/>
          </p:nvSpPr>
          <p:spPr>
            <a:xfrm>
              <a:off x="6728400" y="2225880"/>
              <a:ext cx="1895760" cy="517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pt-BR" sz="2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XML</a:t>
              </a:r>
              <a:endParaRPr b="0" lang="pt-BR" sz="2800" spc="-1" strike="noStrike">
                <a:latin typeface="Arial"/>
              </a:endParaRPr>
            </a:p>
          </p:txBody>
        </p:sp>
      </p:grpSp>
      <p:sp>
        <p:nvSpPr>
          <p:cNvPr id="283" name="CaixaDeTexto 21"/>
          <p:cNvSpPr/>
          <p:nvPr/>
        </p:nvSpPr>
        <p:spPr>
          <a:xfrm>
            <a:off x="6690600" y="3605760"/>
            <a:ext cx="1895760" cy="94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  <a:ea typeface="Arial"/>
              </a:rPr>
              <a:t>KEY-VALUE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196;p5"/>
          <p:cNvSpPr/>
          <p:nvPr/>
        </p:nvSpPr>
        <p:spPr>
          <a:xfrm>
            <a:off x="597960" y="1580760"/>
            <a:ext cx="776592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400" spc="-1" strike="noStrike">
                <a:solidFill>
                  <a:srgbClr val="ea4e60"/>
                </a:solidFill>
                <a:latin typeface="Century Gothic"/>
                <a:ea typeface="Arial"/>
              </a:rPr>
              <a:t>Esquemas, Instâncias e Estados do BD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285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286" name="PlaceHolder 1"/>
          <p:cNvSpPr>
            <a:spLocks noGrp="1"/>
          </p:cNvSpPr>
          <p:nvPr>
            <p:ph type="sldNum" idx="2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BDEB71D1-65A2-41C8-9882-7B292C1BCC3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287" name="Agrupar 7"/>
          <p:cNvGrpSpPr/>
          <p:nvPr/>
        </p:nvGrpSpPr>
        <p:grpSpPr>
          <a:xfrm>
            <a:off x="7221240" y="3294000"/>
            <a:ext cx="1668600" cy="1644480"/>
            <a:chOff x="7221240" y="3294000"/>
            <a:chExt cx="1668600" cy="1644480"/>
          </a:xfrm>
        </p:grpSpPr>
        <p:pic>
          <p:nvPicPr>
            <p:cNvPr id="288" name="Gráfico 2" descr="Banco de dados com preenchimento sólido"/>
            <p:cNvPicPr/>
            <p:nvPr/>
          </p:nvPicPr>
          <p:blipFill>
            <a:blip r:embed="rId2"/>
            <a:stretch/>
          </p:blipFill>
          <p:spPr>
            <a:xfrm>
              <a:off x="7471440" y="3294000"/>
              <a:ext cx="1418400" cy="1532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9" name="Gráfico 7" descr="Tabela com preenchimento sólido"/>
            <p:cNvPicPr/>
            <p:nvPr/>
          </p:nvPicPr>
          <p:blipFill>
            <a:blip r:embed="rId3"/>
            <a:stretch/>
          </p:blipFill>
          <p:spPr>
            <a:xfrm>
              <a:off x="7221240" y="3854520"/>
              <a:ext cx="1014840" cy="10839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Esquema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91" name="Seta: Curva para Cima 11"/>
          <p:cNvSpPr/>
          <p:nvPr/>
        </p:nvSpPr>
        <p:spPr>
          <a:xfrm rot="4440000">
            <a:off x="1807920" y="3381840"/>
            <a:ext cx="2391480" cy="13014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PlaceHolder 1"/>
          <p:cNvSpPr>
            <a:spLocks noGrp="1"/>
          </p:cNvSpPr>
          <p:nvPr>
            <p:ph type="sldNum" idx="2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EFA6C6C-2898-4AB9-B16D-948A0AA9FDBE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29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Esquema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94" name="Retângulo: Cantos Arredondados 3"/>
          <p:cNvSpPr/>
          <p:nvPr/>
        </p:nvSpPr>
        <p:spPr>
          <a:xfrm>
            <a:off x="918720" y="251676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Descrição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95" name="Imagem 9" descr="Tela de celular com imagem de um computador&#10;&#10;Descrição gerada automaticamente"/>
          <p:cNvPicPr/>
          <p:nvPr/>
        </p:nvPicPr>
        <p:blipFill>
          <a:blip r:embed="rId1"/>
          <a:stretch/>
        </p:blipFill>
        <p:spPr>
          <a:xfrm>
            <a:off x="5359320" y="1895400"/>
            <a:ext cx="2742840" cy="1542600"/>
          </a:xfrm>
          <a:prstGeom prst="rect">
            <a:avLst/>
          </a:prstGeom>
          <a:ln w="0">
            <a:noFill/>
          </a:ln>
        </p:spPr>
      </p:pic>
      <p:sp>
        <p:nvSpPr>
          <p:cNvPr id="296" name="Diferente de 9"/>
          <p:cNvSpPr/>
          <p:nvPr/>
        </p:nvSpPr>
        <p:spPr>
          <a:xfrm>
            <a:off x="4072320" y="2315520"/>
            <a:ext cx="909720" cy="90972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Balão de Fala: Retângulo com Cantos Arredondados 13"/>
          <p:cNvSpPr/>
          <p:nvPr/>
        </p:nvSpPr>
        <p:spPr>
          <a:xfrm>
            <a:off x="1966320" y="1852560"/>
            <a:ext cx="205272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Diagramas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Esquema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99" name="PlaceHolder 1"/>
          <p:cNvSpPr>
            <a:spLocks noGrp="1"/>
          </p:cNvSpPr>
          <p:nvPr>
            <p:ph type="sldNum" idx="2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EB9E24C-5FE3-44E3-A905-E073F1F64403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0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Esquema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01" name="Retângulo: Cantos Arredondados 3"/>
          <p:cNvSpPr/>
          <p:nvPr/>
        </p:nvSpPr>
        <p:spPr>
          <a:xfrm>
            <a:off x="918720" y="251676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Descrição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02" name="Balão de Fala: Retângulo com Cantos Arredondados 13"/>
          <p:cNvSpPr/>
          <p:nvPr/>
        </p:nvSpPr>
        <p:spPr>
          <a:xfrm>
            <a:off x="1966320" y="1852560"/>
            <a:ext cx="205272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Diagramas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303" name="Imagem 4" descr="Tabela&#10;&#10;Descrição gerada automaticamente"/>
          <p:cNvPicPr/>
          <p:nvPr/>
        </p:nvPicPr>
        <p:blipFill>
          <a:blip r:embed="rId1"/>
          <a:stretch/>
        </p:blipFill>
        <p:spPr>
          <a:xfrm>
            <a:off x="4300920" y="1102680"/>
            <a:ext cx="4319640" cy="292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Esquema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05" name="PlaceHolder 1"/>
          <p:cNvSpPr>
            <a:spLocks noGrp="1"/>
          </p:cNvSpPr>
          <p:nvPr>
            <p:ph type="sldNum" idx="2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DE557C6-5CD7-4E24-A036-5A795F96CDD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0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Esquema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07" name="Retângulo: Cantos Arredondados 3"/>
          <p:cNvSpPr/>
          <p:nvPr/>
        </p:nvSpPr>
        <p:spPr>
          <a:xfrm>
            <a:off x="918720" y="251676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Descrição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08" name="Balão de Fala: Retângulo com Cantos Arredondados 13"/>
          <p:cNvSpPr/>
          <p:nvPr/>
        </p:nvSpPr>
        <p:spPr>
          <a:xfrm>
            <a:off x="1966320" y="1852560"/>
            <a:ext cx="205272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Diagramas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309" name="Imagem 4" descr="Tabela&#10;&#10;Descrição gerada automaticamente"/>
          <p:cNvPicPr/>
          <p:nvPr/>
        </p:nvPicPr>
        <p:blipFill>
          <a:blip r:embed="rId1"/>
          <a:stretch/>
        </p:blipFill>
        <p:spPr>
          <a:xfrm>
            <a:off x="4300920" y="1102680"/>
            <a:ext cx="4319640" cy="2927160"/>
          </a:xfrm>
          <a:prstGeom prst="rect">
            <a:avLst/>
          </a:prstGeom>
          <a:ln w="0">
            <a:noFill/>
          </a:ln>
        </p:spPr>
      </p:pic>
      <p:sp>
        <p:nvSpPr>
          <p:cNvPr id="310" name="Texto Explicativo: Seta para Baixo 4"/>
          <p:cNvSpPr/>
          <p:nvPr/>
        </p:nvSpPr>
        <p:spPr>
          <a:xfrm>
            <a:off x="4241880" y="632880"/>
            <a:ext cx="1407240" cy="49716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Construct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Esquema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12" name="PlaceHolder 1"/>
          <p:cNvSpPr>
            <a:spLocks noGrp="1"/>
          </p:cNvSpPr>
          <p:nvPr>
            <p:ph type="sldNum" idx="2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C2C3760-0AB5-403C-B98E-0E828E469E2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1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Esquema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14" name="Retângulo: Cantos Arredondados 3"/>
          <p:cNvSpPr/>
          <p:nvPr/>
        </p:nvSpPr>
        <p:spPr>
          <a:xfrm>
            <a:off x="918720" y="251676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Descrição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15" name="Balão de Fala: Retângulo com Cantos Arredondados 13"/>
          <p:cNvSpPr/>
          <p:nvPr/>
        </p:nvSpPr>
        <p:spPr>
          <a:xfrm>
            <a:off x="1966320" y="1852560"/>
            <a:ext cx="205272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Diagramas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316" name="Imagem 4" descr="Tabela&#10;&#10;Descrição gerada automaticamente"/>
          <p:cNvPicPr/>
          <p:nvPr/>
        </p:nvPicPr>
        <p:blipFill>
          <a:blip r:embed="rId1"/>
          <a:stretch/>
        </p:blipFill>
        <p:spPr>
          <a:xfrm>
            <a:off x="4300920" y="1102680"/>
            <a:ext cx="4319640" cy="2927160"/>
          </a:xfrm>
          <a:prstGeom prst="rect">
            <a:avLst/>
          </a:prstGeom>
          <a:ln w="0">
            <a:noFill/>
          </a:ln>
        </p:spPr>
      </p:pic>
      <p:sp>
        <p:nvSpPr>
          <p:cNvPr id="317" name="Texto Explicativo: Seta para Baixo 4"/>
          <p:cNvSpPr/>
          <p:nvPr/>
        </p:nvSpPr>
        <p:spPr>
          <a:xfrm>
            <a:off x="4241880" y="632880"/>
            <a:ext cx="1407240" cy="49716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Construct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318" name="Agrupar 8"/>
          <p:cNvGrpSpPr/>
          <p:nvPr/>
        </p:nvGrpSpPr>
        <p:grpSpPr>
          <a:xfrm>
            <a:off x="713160" y="3151800"/>
            <a:ext cx="2742840" cy="1274040"/>
            <a:chOff x="713160" y="3151800"/>
            <a:chExt cx="2742840" cy="1274040"/>
          </a:xfrm>
        </p:grpSpPr>
        <p:sp>
          <p:nvSpPr>
            <p:cNvPr id="319" name="CaixaDeTexto 6"/>
            <p:cNvSpPr/>
            <p:nvPr/>
          </p:nvSpPr>
          <p:spPr>
            <a:xfrm>
              <a:off x="713160" y="3581280"/>
              <a:ext cx="2742840" cy="700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Tipos de dados &amp; Itens</a:t>
              </a:r>
              <a:endParaRPr b="0" lang="pt-BR" sz="2000" spc="-1" strike="noStrike">
                <a:latin typeface="Arial"/>
              </a:endParaRPr>
            </a:p>
          </p:txBody>
        </p:sp>
        <p:pic>
          <p:nvPicPr>
            <p:cNvPr id="320" name="Gráfico 8" descr="Fechar estrutura de tópicos"/>
            <p:cNvPicPr/>
            <p:nvPr/>
          </p:nvPicPr>
          <p:blipFill>
            <a:blip r:embed="rId2"/>
            <a:stretch/>
          </p:blipFill>
          <p:spPr>
            <a:xfrm>
              <a:off x="1765440" y="3151800"/>
              <a:ext cx="1274040" cy="12740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Conversa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1" name="PlaceHolder 1"/>
          <p:cNvSpPr>
            <a:spLocks noGrp="1"/>
          </p:cNvSpPr>
          <p:nvPr>
            <p:ph type="sldNum" idx="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8CDECA3-BCBA-4166-AB1F-829144C8EE2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3656032741"/>
              </p:ext>
            </p:extLst>
          </p:nvPr>
        </p:nvGraphicFramePr>
        <p:xfrm>
          <a:off x="1079640" y="1568520"/>
          <a:ext cx="7376400" cy="308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Esquema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22" name="PlaceHolder 1"/>
          <p:cNvSpPr>
            <a:spLocks noGrp="1"/>
          </p:cNvSpPr>
          <p:nvPr>
            <p:ph type="sldNum" idx="2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C53D2A3-5137-4DC5-A85C-42FB0D615E4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2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Snapshot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24" name="Imagem 4" descr="Tabela&#10;&#10;Descrição gerada automaticamente"/>
          <p:cNvPicPr/>
          <p:nvPr/>
        </p:nvPicPr>
        <p:blipFill>
          <a:blip r:embed="rId1"/>
          <a:stretch/>
        </p:blipFill>
        <p:spPr>
          <a:xfrm>
            <a:off x="4300920" y="1102680"/>
            <a:ext cx="4319640" cy="2927160"/>
          </a:xfrm>
          <a:prstGeom prst="rect">
            <a:avLst/>
          </a:prstGeom>
          <a:ln w="0">
            <a:noFill/>
          </a:ln>
        </p:spPr>
      </p:pic>
      <p:sp>
        <p:nvSpPr>
          <p:cNvPr id="325" name="Seta: para Cima 9"/>
          <p:cNvSpPr/>
          <p:nvPr/>
        </p:nvSpPr>
        <p:spPr>
          <a:xfrm rot="2940000">
            <a:off x="3660120" y="1272600"/>
            <a:ext cx="84240" cy="15976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Google Shape;231;g116d3f5ae16_1_0"/>
          <p:cNvSpPr/>
          <p:nvPr/>
        </p:nvSpPr>
        <p:spPr>
          <a:xfrm>
            <a:off x="561240" y="3248640"/>
            <a:ext cx="5427360" cy="98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1" lang="en-US" sz="2000" spc="-1" strike="noStrike">
                <a:solidFill>
                  <a:srgbClr val="ea4e60"/>
                </a:solidFill>
                <a:latin typeface="Arial"/>
                <a:ea typeface="Arial"/>
              </a:rPr>
              <a:t>Instância | Ocorrência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27" name="Retângulo: Cantos Arredondados 11"/>
          <p:cNvSpPr/>
          <p:nvPr/>
        </p:nvSpPr>
        <p:spPr>
          <a:xfrm>
            <a:off x="918720" y="251676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Dados mudam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328" name="Imagem 17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522720" y="1642320"/>
            <a:ext cx="1250640" cy="98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Esquema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30" name="PlaceHolder 1"/>
          <p:cNvSpPr>
            <a:spLocks noGrp="1"/>
          </p:cNvSpPr>
          <p:nvPr>
            <p:ph type="sldNum" idx="2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FB362AA-76B2-46F0-818B-E30777D20E8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3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Snapshot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32" name="Imagem 4" descr="Tabela&#10;&#10;Descrição gerada automaticamente"/>
          <p:cNvPicPr/>
          <p:nvPr/>
        </p:nvPicPr>
        <p:blipFill>
          <a:blip r:embed="rId1"/>
          <a:stretch/>
        </p:blipFill>
        <p:spPr>
          <a:xfrm>
            <a:off x="4300920" y="1102680"/>
            <a:ext cx="4319640" cy="2927160"/>
          </a:xfrm>
          <a:prstGeom prst="rect">
            <a:avLst/>
          </a:prstGeom>
          <a:ln w="0">
            <a:noFill/>
          </a:ln>
        </p:spPr>
      </p:pic>
      <p:sp>
        <p:nvSpPr>
          <p:cNvPr id="333" name="Seta: para Cima 9"/>
          <p:cNvSpPr/>
          <p:nvPr/>
        </p:nvSpPr>
        <p:spPr>
          <a:xfrm rot="2940000">
            <a:off x="3660120" y="1272600"/>
            <a:ext cx="84240" cy="15976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Google Shape;231;g116d3f5ae16_1_0"/>
          <p:cNvSpPr/>
          <p:nvPr/>
        </p:nvSpPr>
        <p:spPr>
          <a:xfrm>
            <a:off x="561240" y="3248640"/>
            <a:ext cx="5427360" cy="98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1" lang="en-US" sz="2000" spc="-1" strike="noStrike">
                <a:solidFill>
                  <a:srgbClr val="ea4e60"/>
                </a:solidFill>
                <a:latin typeface="Arial"/>
                <a:ea typeface="Arial"/>
              </a:rPr>
              <a:t>Instância | Ocorrência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35" name="Retângulo: Cantos Arredondados 11"/>
          <p:cNvSpPr/>
          <p:nvPr/>
        </p:nvSpPr>
        <p:spPr>
          <a:xfrm>
            <a:off x="918720" y="251676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Dados mudam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336" name="Imagem 17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522720" y="1642320"/>
            <a:ext cx="1250640" cy="980280"/>
          </a:xfrm>
          <a:prstGeom prst="rect">
            <a:avLst/>
          </a:prstGeom>
          <a:ln w="0">
            <a:noFill/>
          </a:ln>
        </p:spPr>
      </p:pic>
      <p:sp>
        <p:nvSpPr>
          <p:cNvPr id="337" name="Retângulo: Cantos Arredondados 3"/>
          <p:cNvSpPr/>
          <p:nvPr/>
        </p:nvSpPr>
        <p:spPr>
          <a:xfrm>
            <a:off x="5734080" y="2019240"/>
            <a:ext cx="2624400" cy="581760"/>
          </a:xfrm>
          <a:prstGeom prst="roundRect">
            <a:avLst>
              <a:gd name="adj" fmla="val 16667"/>
            </a:avLst>
          </a:prstGeom>
          <a:solidFill>
            <a:srgbClr val="4285f4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Arial"/>
              </a:rPr>
              <a:t>Mudança de estado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8" name="Seta: Curva para Cima 4"/>
          <p:cNvSpPr/>
          <p:nvPr/>
        </p:nvSpPr>
        <p:spPr>
          <a:xfrm>
            <a:off x="6435000" y="2814480"/>
            <a:ext cx="1216800" cy="72972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9" name="Seta: Curva para Cima 12"/>
          <p:cNvSpPr/>
          <p:nvPr/>
        </p:nvSpPr>
        <p:spPr>
          <a:xfrm rot="10800000">
            <a:off x="6361200" y="1100520"/>
            <a:ext cx="1216800" cy="72972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40" name="Retângulo: Cantos Arredondados 13"/>
          <p:cNvSpPr/>
          <p:nvPr/>
        </p:nvSpPr>
        <p:spPr>
          <a:xfrm>
            <a:off x="5734080" y="55872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Insert, Delete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41" name="Retângulo: Cantos Arredondados 15"/>
          <p:cNvSpPr/>
          <p:nvPr/>
        </p:nvSpPr>
        <p:spPr>
          <a:xfrm>
            <a:off x="5734080" y="359604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Update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Esquema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43" name="PlaceHolder 1"/>
          <p:cNvSpPr>
            <a:spLocks noGrp="1"/>
          </p:cNvSpPr>
          <p:nvPr>
            <p:ph type="sldNum" idx="2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7CF05E9-D883-48B1-B90C-120704DD4D4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4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Descrição &amp; Dados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45" name="Retângulo: Cantos Arredondados 11"/>
          <p:cNvSpPr/>
          <p:nvPr/>
        </p:nvSpPr>
        <p:spPr>
          <a:xfrm>
            <a:off x="3056400" y="281304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Estado inicial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346" name="Imagem 17" descr="Ícone&#10;&#10;Descrição gerada automaticamente"/>
          <p:cNvPicPr/>
          <p:nvPr/>
        </p:nvPicPr>
        <p:blipFill>
          <a:blip r:embed="rId1"/>
          <a:stretch/>
        </p:blipFill>
        <p:spPr>
          <a:xfrm>
            <a:off x="290160" y="2287800"/>
            <a:ext cx="1864440" cy="1456560"/>
          </a:xfrm>
          <a:prstGeom prst="rect">
            <a:avLst/>
          </a:prstGeom>
          <a:ln w="0">
            <a:noFill/>
          </a:ln>
        </p:spPr>
      </p:pic>
      <p:pic>
        <p:nvPicPr>
          <p:cNvPr id="347" name="Imagem 7" descr=""/>
          <p:cNvPicPr/>
          <p:nvPr/>
        </p:nvPicPr>
        <p:blipFill>
          <a:blip r:embed="rId2"/>
          <a:stretch/>
        </p:blipFill>
        <p:spPr>
          <a:xfrm>
            <a:off x="5106600" y="2250000"/>
            <a:ext cx="983880" cy="1542600"/>
          </a:xfrm>
          <a:prstGeom prst="rect">
            <a:avLst/>
          </a:prstGeom>
          <a:ln w="0">
            <a:noFill/>
          </a:ln>
        </p:spPr>
      </p:pic>
      <p:pic>
        <p:nvPicPr>
          <p:cNvPr id="348" name="Imagem 8" descr="Ícone&#10;&#10;Descrição gerada automaticamente"/>
          <p:cNvPicPr/>
          <p:nvPr/>
        </p:nvPicPr>
        <p:blipFill>
          <a:blip r:embed="rId3"/>
          <a:stretch/>
        </p:blipFill>
        <p:spPr>
          <a:xfrm>
            <a:off x="6978600" y="2286720"/>
            <a:ext cx="1716120" cy="1458720"/>
          </a:xfrm>
          <a:prstGeom prst="rect">
            <a:avLst/>
          </a:prstGeom>
          <a:ln w="0">
            <a:noFill/>
          </a:ln>
        </p:spPr>
      </p:pic>
      <p:sp>
        <p:nvSpPr>
          <p:cNvPr id="349" name="Seta: para a Direita 8"/>
          <p:cNvSpPr/>
          <p:nvPr/>
        </p:nvSpPr>
        <p:spPr>
          <a:xfrm>
            <a:off x="2315520" y="2847960"/>
            <a:ext cx="613440" cy="33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Seta: para a Direita 17"/>
          <p:cNvSpPr/>
          <p:nvPr/>
        </p:nvSpPr>
        <p:spPr>
          <a:xfrm>
            <a:off x="6220800" y="2890440"/>
            <a:ext cx="613440" cy="33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Texto Explicativo: Seta para Baixo 18"/>
          <p:cNvSpPr/>
          <p:nvPr/>
        </p:nvSpPr>
        <p:spPr>
          <a:xfrm>
            <a:off x="6977520" y="1230840"/>
            <a:ext cx="1629360" cy="90972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ESTADO VÁLIDO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Esquema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53" name="PlaceHolder 1"/>
          <p:cNvSpPr>
            <a:spLocks noGrp="1"/>
          </p:cNvSpPr>
          <p:nvPr>
            <p:ph type="sldNum" idx="2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8F1DD99-75FE-4DE8-865A-B15297D0692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5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Snapshot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55" name="Imagem 4" descr="Tabela&#10;&#10;Descrição gerada automaticamente"/>
          <p:cNvPicPr/>
          <p:nvPr/>
        </p:nvPicPr>
        <p:blipFill>
          <a:blip r:embed="rId1"/>
          <a:stretch/>
        </p:blipFill>
        <p:spPr>
          <a:xfrm>
            <a:off x="4300920" y="1102680"/>
            <a:ext cx="4319640" cy="2927160"/>
          </a:xfrm>
          <a:prstGeom prst="rect">
            <a:avLst/>
          </a:prstGeom>
          <a:ln w="0">
            <a:noFill/>
          </a:ln>
        </p:spPr>
      </p:pic>
      <p:sp>
        <p:nvSpPr>
          <p:cNvPr id="356" name="Seta: para Cima 9"/>
          <p:cNvSpPr/>
          <p:nvPr/>
        </p:nvSpPr>
        <p:spPr>
          <a:xfrm rot="2940000">
            <a:off x="3660120" y="1272600"/>
            <a:ext cx="84240" cy="15976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Google Shape;231;g116d3f5ae16_1_0"/>
          <p:cNvSpPr/>
          <p:nvPr/>
        </p:nvSpPr>
        <p:spPr>
          <a:xfrm>
            <a:off x="561240" y="3248640"/>
            <a:ext cx="5427360" cy="98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1" lang="en-US" sz="2000" spc="-1" strike="noStrike">
                <a:solidFill>
                  <a:srgbClr val="ea4e60"/>
                </a:solidFill>
                <a:latin typeface="Arial"/>
                <a:ea typeface="Arial"/>
              </a:rPr>
              <a:t>Instância | Ocorrência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58" name="Retângulo: Cantos Arredondados 11"/>
          <p:cNvSpPr/>
          <p:nvPr/>
        </p:nvSpPr>
        <p:spPr>
          <a:xfrm>
            <a:off x="918720" y="251676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Dados mudam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359" name="Imagem 17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522720" y="1642320"/>
            <a:ext cx="1250640" cy="980280"/>
          </a:xfrm>
          <a:prstGeom prst="rect">
            <a:avLst/>
          </a:prstGeom>
          <a:ln w="0">
            <a:noFill/>
          </a:ln>
        </p:spPr>
      </p:pic>
      <p:sp>
        <p:nvSpPr>
          <p:cNvPr id="360" name="Balão de Fala: Retângulo com Cantos Arredondados 3"/>
          <p:cNvSpPr/>
          <p:nvPr/>
        </p:nvSpPr>
        <p:spPr>
          <a:xfrm>
            <a:off x="5077800" y="402840"/>
            <a:ext cx="28044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Mudança = evolução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Esquema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62" name="PlaceHolder 1"/>
          <p:cNvSpPr>
            <a:spLocks noGrp="1"/>
          </p:cNvSpPr>
          <p:nvPr>
            <p:ph type="sldNum" idx="2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A0BE59F-3E8B-4624-B514-6EEE2F15FEF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6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Meta dados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64" name="Chave Esquerda 1"/>
          <p:cNvSpPr/>
          <p:nvPr/>
        </p:nvSpPr>
        <p:spPr>
          <a:xfrm>
            <a:off x="4123800" y="1934640"/>
            <a:ext cx="560520" cy="169308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3c81f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Retângulo: Cantos Arredondados 3"/>
          <p:cNvSpPr/>
          <p:nvPr/>
        </p:nvSpPr>
        <p:spPr>
          <a:xfrm>
            <a:off x="5099040" y="181836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Descrição esquema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66" name="Retângulo: Cantos Arredondados 15"/>
          <p:cNvSpPr/>
          <p:nvPr/>
        </p:nvSpPr>
        <p:spPr>
          <a:xfrm>
            <a:off x="5099040" y="244260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Construtores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67" name="Retângulo: Cantos Arredondados 19"/>
          <p:cNvSpPr/>
          <p:nvPr/>
        </p:nvSpPr>
        <p:spPr>
          <a:xfrm>
            <a:off x="5099040" y="313056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Constrains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368" name="Imagem 9" descr="Interface gráfica do usuário, Aplicativo, Ícone&#10;&#10;Descrição gerada automaticamente"/>
          <p:cNvPicPr/>
          <p:nvPr/>
        </p:nvPicPr>
        <p:blipFill>
          <a:blip r:embed="rId1"/>
          <a:stretch/>
        </p:blipFill>
        <p:spPr>
          <a:xfrm>
            <a:off x="7417440" y="1341360"/>
            <a:ext cx="785880" cy="629280"/>
          </a:xfrm>
          <a:prstGeom prst="rect">
            <a:avLst/>
          </a:prstGeom>
          <a:ln w="0">
            <a:noFill/>
          </a:ln>
        </p:spPr>
      </p:pic>
      <p:pic>
        <p:nvPicPr>
          <p:cNvPr id="369" name="Imagem 9" descr="Tela de celular com imagem de um computador&#10;&#10;Descrição gerada automaticamente"/>
          <p:cNvPicPr/>
          <p:nvPr/>
        </p:nvPicPr>
        <p:blipFill>
          <a:blip r:embed="rId2"/>
          <a:stretch/>
        </p:blipFill>
        <p:spPr>
          <a:xfrm>
            <a:off x="787320" y="2012040"/>
            <a:ext cx="2742840" cy="1542600"/>
          </a:xfrm>
          <a:prstGeom prst="rect">
            <a:avLst/>
          </a:prstGeom>
          <a:ln w="0">
            <a:noFill/>
          </a:ln>
        </p:spPr>
      </p:pic>
      <p:pic>
        <p:nvPicPr>
          <p:cNvPr id="370" name="Imagem 13" descr="Ícone&#10;&#10;Descrição gerada automaticamente"/>
          <p:cNvPicPr/>
          <p:nvPr/>
        </p:nvPicPr>
        <p:blipFill>
          <a:blip r:embed="rId3"/>
          <a:stretch/>
        </p:blipFill>
        <p:spPr>
          <a:xfrm>
            <a:off x="2014920" y="2847960"/>
            <a:ext cx="1684440" cy="96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196;p5"/>
          <p:cNvSpPr/>
          <p:nvPr/>
        </p:nvSpPr>
        <p:spPr>
          <a:xfrm>
            <a:off x="597960" y="1580760"/>
            <a:ext cx="776592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5400" spc="-1" strike="noStrike">
                <a:solidFill>
                  <a:srgbClr val="ea4e60"/>
                </a:solidFill>
                <a:latin typeface="Century Gothic"/>
                <a:ea typeface="Arial"/>
              </a:rPr>
              <a:t>Three-Schema Architecture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372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373" name="PlaceHolder 1"/>
          <p:cNvSpPr>
            <a:spLocks noGrp="1"/>
          </p:cNvSpPr>
          <p:nvPr>
            <p:ph type="sldNum" idx="3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CC206EAE-DDF1-476E-AE38-81574389065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374" name="Agrupar 7"/>
          <p:cNvGrpSpPr/>
          <p:nvPr/>
        </p:nvGrpSpPr>
        <p:grpSpPr>
          <a:xfrm>
            <a:off x="7221240" y="3294000"/>
            <a:ext cx="1668600" cy="1644480"/>
            <a:chOff x="7221240" y="3294000"/>
            <a:chExt cx="1668600" cy="1644480"/>
          </a:xfrm>
        </p:grpSpPr>
        <p:pic>
          <p:nvPicPr>
            <p:cNvPr id="375" name="Gráfico 2" descr="Banco de dados com preenchimento sólido"/>
            <p:cNvPicPr/>
            <p:nvPr/>
          </p:nvPicPr>
          <p:blipFill>
            <a:blip r:embed="rId2"/>
            <a:stretch/>
          </p:blipFill>
          <p:spPr>
            <a:xfrm>
              <a:off x="7471440" y="3294000"/>
              <a:ext cx="1418400" cy="1532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6" name="Gráfico 7" descr="Tabela com preenchimento sólido"/>
            <p:cNvPicPr/>
            <p:nvPr/>
          </p:nvPicPr>
          <p:blipFill>
            <a:blip r:embed="rId3"/>
            <a:stretch/>
          </p:blipFill>
          <p:spPr>
            <a:xfrm>
              <a:off x="7221240" y="3854520"/>
              <a:ext cx="1014840" cy="10839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Esquema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78" name="PlaceHolder 1"/>
          <p:cNvSpPr>
            <a:spLocks noGrp="1"/>
          </p:cNvSpPr>
          <p:nvPr>
            <p:ph type="sldNum" idx="3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44F6CD9-0366-46C9-B807-87C05A1F731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7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Three-Schema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80" name="Retângulo: Cantos Arredondados 3"/>
          <p:cNvSpPr/>
          <p:nvPr/>
        </p:nvSpPr>
        <p:spPr>
          <a:xfrm>
            <a:off x="717480" y="2738880"/>
            <a:ext cx="2698560" cy="84636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Isolamento data/program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81" name="Retângulo: Cantos Arredondados 12"/>
          <p:cNvSpPr/>
          <p:nvPr/>
        </p:nvSpPr>
        <p:spPr>
          <a:xfrm>
            <a:off x="3225960" y="1722960"/>
            <a:ext cx="2698560" cy="84636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Catálogo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82" name="Retângulo: Cantos Arredondados 13"/>
          <p:cNvSpPr/>
          <p:nvPr/>
        </p:nvSpPr>
        <p:spPr>
          <a:xfrm>
            <a:off x="5765760" y="2738880"/>
            <a:ext cx="2698560" cy="84636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Views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ldNum" idx="3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68EEBE05-CEB4-426B-AA01-ABECD08FC50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8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 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85" name="Imagem 4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660240" y="1552680"/>
            <a:ext cx="4954680" cy="3349800"/>
          </a:xfrm>
          <a:prstGeom prst="rect">
            <a:avLst/>
          </a:prstGeom>
          <a:ln w="0">
            <a:noFill/>
          </a:ln>
        </p:spPr>
      </p:pic>
      <p:sp>
        <p:nvSpPr>
          <p:cNvPr id="386" name="CaixaDeTexto 4"/>
          <p:cNvSpPr/>
          <p:nvPr/>
        </p:nvSpPr>
        <p:spPr>
          <a:xfrm>
            <a:off x="5285160" y="3041640"/>
            <a:ext cx="3536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rial"/>
              </a:rPr>
              <a:t>------------------------------------------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87" name="Retângulo: Cantos Arredondados 6"/>
          <p:cNvSpPr/>
          <p:nvPr/>
        </p:nvSpPr>
        <p:spPr>
          <a:xfrm>
            <a:off x="5702400" y="246384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Aplicações de Usuário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88" name="Retângulo: Cantos Arredondados 9"/>
          <p:cNvSpPr/>
          <p:nvPr/>
        </p:nvSpPr>
        <p:spPr>
          <a:xfrm>
            <a:off x="5702400" y="352224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Físico BD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ldNum" idx="3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9CB2415-A03D-485F-990D-F0892CB72183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9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 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91" name="Imagem 4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660240" y="1552680"/>
            <a:ext cx="4954680" cy="3349800"/>
          </a:xfrm>
          <a:prstGeom prst="rect">
            <a:avLst/>
          </a:prstGeom>
          <a:ln w="0">
            <a:noFill/>
          </a:ln>
        </p:spPr>
      </p:pic>
      <p:sp>
        <p:nvSpPr>
          <p:cNvPr id="392" name="Retângulo: Cantos Arredondados 6"/>
          <p:cNvSpPr/>
          <p:nvPr/>
        </p:nvSpPr>
        <p:spPr>
          <a:xfrm>
            <a:off x="5501160" y="2971800"/>
            <a:ext cx="308988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Modelo de dados físico 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93" name="Retângulo: Cantos Arredondados 7"/>
          <p:cNvSpPr/>
          <p:nvPr/>
        </p:nvSpPr>
        <p:spPr>
          <a:xfrm>
            <a:off x="2654280" y="3691440"/>
            <a:ext cx="1925640" cy="13543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pic>
        <p:nvPicPr>
          <p:cNvPr id="394" name="Imagem 10" descr="Interface gráfica do usuário, Texto, Aplicativo, chat ou mensagem de texto&#10;&#10;Descrição gerada automaticamente"/>
          <p:cNvPicPr/>
          <p:nvPr/>
        </p:nvPicPr>
        <p:blipFill>
          <a:blip r:embed="rId2"/>
          <a:stretch/>
        </p:blipFill>
        <p:spPr>
          <a:xfrm>
            <a:off x="7338600" y="3768840"/>
            <a:ext cx="1081080" cy="600840"/>
          </a:xfrm>
          <a:prstGeom prst="rect">
            <a:avLst/>
          </a:prstGeom>
          <a:ln w="0">
            <a:noFill/>
          </a:ln>
        </p:spPr>
      </p:pic>
      <p:pic>
        <p:nvPicPr>
          <p:cNvPr id="395" name="Imagem 11" descr="Aplicativo&#10;&#10;Descrição gerada automaticamente"/>
          <p:cNvPicPr/>
          <p:nvPr/>
        </p:nvPicPr>
        <p:blipFill>
          <a:blip r:embed="rId3"/>
          <a:stretch/>
        </p:blipFill>
        <p:spPr>
          <a:xfrm>
            <a:off x="5835600" y="1482840"/>
            <a:ext cx="2044440" cy="1151280"/>
          </a:xfrm>
          <a:prstGeom prst="rect">
            <a:avLst/>
          </a:prstGeom>
          <a:ln w="0">
            <a:noFill/>
          </a:ln>
        </p:spPr>
      </p:pic>
      <p:grpSp>
        <p:nvGrpSpPr>
          <p:cNvPr id="396" name="Agrupar 16"/>
          <p:cNvGrpSpPr/>
          <p:nvPr/>
        </p:nvGrpSpPr>
        <p:grpSpPr>
          <a:xfrm>
            <a:off x="5496840" y="3832200"/>
            <a:ext cx="1642320" cy="1013400"/>
            <a:chOff x="5496840" y="3832200"/>
            <a:chExt cx="1642320" cy="1013400"/>
          </a:xfrm>
        </p:grpSpPr>
        <p:pic>
          <p:nvPicPr>
            <p:cNvPr id="397" name="Imagem 13" descr="Celular com tela ligada&#10;&#10;Descrição gerada automaticamente"/>
            <p:cNvPicPr/>
            <p:nvPr/>
          </p:nvPicPr>
          <p:blipFill>
            <a:blip r:embed="rId4"/>
            <a:stretch/>
          </p:blipFill>
          <p:spPr>
            <a:xfrm>
              <a:off x="5496840" y="3832200"/>
              <a:ext cx="1642320" cy="1013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8" name="CaixaDeTexto 15"/>
            <p:cNvSpPr/>
            <p:nvPr/>
          </p:nvSpPr>
          <p:spPr>
            <a:xfrm>
              <a:off x="5870880" y="4008240"/>
              <a:ext cx="812160" cy="30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C:/</a:t>
              </a:r>
              <a:endParaRPr b="0" lang="pt-BR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ldNum" idx="3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D5F7919-DA53-4029-81A3-63E2A6DFDBC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0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 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401" name="Imagem 4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660240" y="1552680"/>
            <a:ext cx="4954680" cy="3349800"/>
          </a:xfrm>
          <a:prstGeom prst="rect">
            <a:avLst/>
          </a:prstGeom>
          <a:ln w="0">
            <a:noFill/>
          </a:ln>
        </p:spPr>
      </p:pic>
      <p:sp>
        <p:nvSpPr>
          <p:cNvPr id="402" name="Retângulo: Cantos Arredondados 7"/>
          <p:cNvSpPr/>
          <p:nvPr/>
        </p:nvSpPr>
        <p:spPr>
          <a:xfrm>
            <a:off x="2654280" y="3014280"/>
            <a:ext cx="1925640" cy="5184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grpSp>
        <p:nvGrpSpPr>
          <p:cNvPr id="403" name="Agrupar 4"/>
          <p:cNvGrpSpPr/>
          <p:nvPr/>
        </p:nvGrpSpPr>
        <p:grpSpPr>
          <a:xfrm>
            <a:off x="4866120" y="3225960"/>
            <a:ext cx="4064040" cy="1121400"/>
            <a:chOff x="4866120" y="3225960"/>
            <a:chExt cx="4064040" cy="1121400"/>
          </a:xfrm>
        </p:grpSpPr>
        <p:sp>
          <p:nvSpPr>
            <p:cNvPr id="404" name="Retângulo: Cantos Arredondados 6"/>
            <p:cNvSpPr/>
            <p:nvPr/>
          </p:nvSpPr>
          <p:spPr>
            <a:xfrm>
              <a:off x="4866120" y="3236400"/>
              <a:ext cx="1428480" cy="4971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entidades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405" name="Retângulo: Cantos Arredondados 11"/>
            <p:cNvSpPr/>
            <p:nvPr/>
          </p:nvSpPr>
          <p:spPr>
            <a:xfrm>
              <a:off x="6813720" y="3850200"/>
              <a:ext cx="2116440" cy="4971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Relacionamentos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406" name="Retângulo: Cantos Arredondados 13"/>
            <p:cNvSpPr/>
            <p:nvPr/>
          </p:nvSpPr>
          <p:spPr>
            <a:xfrm>
              <a:off x="6400800" y="3225960"/>
              <a:ext cx="2529000" cy="5076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Operações de usuário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407" name="Retângulo: Cantos Arredondados 17"/>
            <p:cNvSpPr/>
            <p:nvPr/>
          </p:nvSpPr>
          <p:spPr>
            <a:xfrm>
              <a:off x="4866120" y="3850200"/>
              <a:ext cx="1841040" cy="4971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constrains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408" name="Retângulo: Cantos Arredondados 9"/>
          <p:cNvSpPr/>
          <p:nvPr/>
        </p:nvSpPr>
        <p:spPr>
          <a:xfrm>
            <a:off x="5342400" y="2442600"/>
            <a:ext cx="33332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Modelo de Implementação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ldNum" idx="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6FA0C4C5-DC81-4199-9AE7-D24F7B5F79D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3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4" name="Google Shape;231;g116d3f5ae16_1_0"/>
          <p:cNvSpPr/>
          <p:nvPr/>
        </p:nvSpPr>
        <p:spPr>
          <a:xfrm>
            <a:off x="561240" y="1841040"/>
            <a:ext cx="5427360" cy="29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35" name="Imagem 6" descr=""/>
          <p:cNvPicPr/>
          <p:nvPr/>
        </p:nvPicPr>
        <p:blipFill>
          <a:blip r:embed="rId1"/>
          <a:stretch/>
        </p:blipFill>
        <p:spPr>
          <a:xfrm rot="2580000">
            <a:off x="5803920" y="649080"/>
            <a:ext cx="2742840" cy="2532600"/>
          </a:xfrm>
          <a:prstGeom prst="rect">
            <a:avLst/>
          </a:prstGeom>
          <a:ln w="0">
            <a:noFill/>
          </a:ln>
        </p:spPr>
      </p:pic>
      <p:sp>
        <p:nvSpPr>
          <p:cNvPr id="136" name="Retângulo: Cantos Arredondados 6"/>
          <p:cNvSpPr/>
          <p:nvPr/>
        </p:nvSpPr>
        <p:spPr>
          <a:xfrm>
            <a:off x="495360" y="4188960"/>
            <a:ext cx="2909880" cy="613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Abstração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37" name="Igual a 7"/>
          <p:cNvSpPr/>
          <p:nvPr/>
        </p:nvSpPr>
        <p:spPr>
          <a:xfrm>
            <a:off x="3485160" y="4236480"/>
            <a:ext cx="909720" cy="62388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138" name="Retângulo: Cantos Arredondados 12"/>
          <p:cNvSpPr/>
          <p:nvPr/>
        </p:nvSpPr>
        <p:spPr>
          <a:xfrm>
            <a:off x="4538160" y="4188960"/>
            <a:ext cx="2909880" cy="613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essencial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ldNum" idx="3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1C898A6-0587-448C-90E7-0FC2D7384D7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1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 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411" name="Imagem 4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660240" y="1552680"/>
            <a:ext cx="4954680" cy="3349800"/>
          </a:xfrm>
          <a:prstGeom prst="rect">
            <a:avLst/>
          </a:prstGeom>
          <a:ln w="0">
            <a:noFill/>
          </a:ln>
        </p:spPr>
      </p:pic>
      <p:sp>
        <p:nvSpPr>
          <p:cNvPr id="412" name="Retângulo: Cantos Arredondados 7"/>
          <p:cNvSpPr/>
          <p:nvPr/>
        </p:nvSpPr>
        <p:spPr>
          <a:xfrm>
            <a:off x="1998000" y="1479600"/>
            <a:ext cx="3248640" cy="13647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413" name="Texto Explicativo: Seta para Baixo 3"/>
          <p:cNvSpPr/>
          <p:nvPr/>
        </p:nvSpPr>
        <p:spPr>
          <a:xfrm rot="2040000">
            <a:off x="4509720" y="1323360"/>
            <a:ext cx="1661400" cy="96264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Descrição do grupo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14" name="Seta: Curva para Baixo 8"/>
          <p:cNvSpPr/>
          <p:nvPr/>
        </p:nvSpPr>
        <p:spPr>
          <a:xfrm rot="10380000">
            <a:off x="4315680" y="3364560"/>
            <a:ext cx="1555560" cy="53928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aixaDeTexto 10"/>
          <p:cNvSpPr/>
          <p:nvPr/>
        </p:nvSpPr>
        <p:spPr>
          <a:xfrm>
            <a:off x="4417560" y="3930480"/>
            <a:ext cx="1197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Base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16" name="Retângulo: Cantos Arredondados 9"/>
          <p:cNvSpPr/>
          <p:nvPr/>
        </p:nvSpPr>
        <p:spPr>
          <a:xfrm>
            <a:off x="5395320" y="3024720"/>
            <a:ext cx="33332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Modelo conceitual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sldNum" idx="3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35916A5-5570-4F3D-B19E-4DC34692511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1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 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419" name="Imagem 4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660240" y="1552680"/>
            <a:ext cx="4954680" cy="3349800"/>
          </a:xfrm>
          <a:prstGeom prst="rect">
            <a:avLst/>
          </a:prstGeom>
          <a:ln w="0">
            <a:noFill/>
          </a:ln>
        </p:spPr>
      </p:pic>
      <p:sp>
        <p:nvSpPr>
          <p:cNvPr id="420" name="Retângulo: Cantos Arredondados 6"/>
          <p:cNvSpPr/>
          <p:nvPr/>
        </p:nvSpPr>
        <p:spPr>
          <a:xfrm>
            <a:off x="5702400" y="246384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Completamente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21" name="Retângulo: Cantos Arredondados 9"/>
          <p:cNvSpPr/>
          <p:nvPr/>
        </p:nvSpPr>
        <p:spPr>
          <a:xfrm>
            <a:off x="5702400" y="55872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Explicitamente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422" name="Imagem 7" descr="Uma imagem contendo clipe, comida&#10;&#10;Descrição gerada automaticamente"/>
          <p:cNvPicPr/>
          <p:nvPr/>
        </p:nvPicPr>
        <p:blipFill>
          <a:blip r:embed="rId2"/>
          <a:stretch/>
        </p:blipFill>
        <p:spPr>
          <a:xfrm>
            <a:off x="5623920" y="1183680"/>
            <a:ext cx="2742840" cy="1082520"/>
          </a:xfrm>
          <a:prstGeom prst="rect">
            <a:avLst/>
          </a:prstGeom>
          <a:ln w="0">
            <a:noFill/>
          </a:ln>
        </p:spPr>
      </p:pic>
      <p:sp>
        <p:nvSpPr>
          <p:cNvPr id="423" name="Retângulo: Cantos Arredondados 7"/>
          <p:cNvSpPr/>
          <p:nvPr/>
        </p:nvSpPr>
        <p:spPr>
          <a:xfrm>
            <a:off x="4718160" y="3522240"/>
            <a:ext cx="3947400" cy="111096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  <a:ea typeface="Arial"/>
              </a:rPr>
              <a:t>Desenvolvimento e Design do sistema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sldNum" idx="3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A5BDDB4-1F4C-4844-BB51-23D533725F0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2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Independência de dados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426" name="Imagem 4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607320" y="1796400"/>
            <a:ext cx="4076280" cy="2746440"/>
          </a:xfrm>
          <a:prstGeom prst="rect">
            <a:avLst/>
          </a:prstGeom>
          <a:ln w="0">
            <a:noFill/>
          </a:ln>
        </p:spPr>
      </p:pic>
      <p:sp>
        <p:nvSpPr>
          <p:cNvPr id="427" name="Retângulo: Cantos Arredondados 7"/>
          <p:cNvSpPr/>
          <p:nvPr/>
        </p:nvSpPr>
        <p:spPr>
          <a:xfrm>
            <a:off x="4971960" y="2569680"/>
            <a:ext cx="3206520" cy="58176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  <a:ea typeface="Arial"/>
              </a:rPr>
              <a:t>Lógica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428" name="Retângulo: Cantos Arredondados 8"/>
          <p:cNvSpPr/>
          <p:nvPr/>
        </p:nvSpPr>
        <p:spPr>
          <a:xfrm>
            <a:off x="4971960" y="3691440"/>
            <a:ext cx="3206520" cy="58176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  <a:ea typeface="Arial"/>
              </a:rPr>
              <a:t>Física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429" name="Seta: para a Esquerda 4"/>
          <p:cNvSpPr/>
          <p:nvPr/>
        </p:nvSpPr>
        <p:spPr>
          <a:xfrm rot="1200000">
            <a:off x="4277160" y="2529360"/>
            <a:ext cx="592200" cy="1584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430" name="Seta: para a Esquerda 10"/>
          <p:cNvSpPr/>
          <p:nvPr/>
        </p:nvSpPr>
        <p:spPr>
          <a:xfrm rot="20580000">
            <a:off x="3584160" y="2970360"/>
            <a:ext cx="1301400" cy="14796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431" name="Seta: para a Esquerda 11"/>
          <p:cNvSpPr/>
          <p:nvPr/>
        </p:nvSpPr>
        <p:spPr>
          <a:xfrm rot="360000">
            <a:off x="3592080" y="3832560"/>
            <a:ext cx="1333080" cy="16884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432" name="Seta: para a Esquerda 12"/>
          <p:cNvSpPr/>
          <p:nvPr/>
        </p:nvSpPr>
        <p:spPr>
          <a:xfrm rot="1260000">
            <a:off x="3690000" y="3563280"/>
            <a:ext cx="1301400" cy="14796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250;g116295da5bc_1_94"/>
          <p:cNvSpPr/>
          <p:nvPr/>
        </p:nvSpPr>
        <p:spPr>
          <a:xfrm>
            <a:off x="565560" y="3874320"/>
            <a:ext cx="740988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a5a5a5"/>
                </a:solidFill>
                <a:latin typeface="Calibri"/>
                <a:ea typeface="Calibri"/>
              </a:rPr>
              <a:t>// Introdução à Banco de dados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434" name="Google Shape;251;g116295da5bc_1_94"/>
          <p:cNvSpPr/>
          <p:nvPr/>
        </p:nvSpPr>
        <p:spPr>
          <a:xfrm>
            <a:off x="565560" y="870480"/>
            <a:ext cx="7409880" cy="4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Etapa 9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435" name="Google Shape;252;g116295da5bc_1_94"/>
          <p:cNvSpPr/>
          <p:nvPr/>
        </p:nvSpPr>
        <p:spPr>
          <a:xfrm>
            <a:off x="565560" y="1785600"/>
            <a:ext cx="803520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Arquitetura: Linguagem, Interface e Ambiente de SGBDs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436" name="Google Shape;253;g116295da5bc_1_94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437" name="PlaceHolder 1"/>
          <p:cNvSpPr>
            <a:spLocks noGrp="1"/>
          </p:cNvSpPr>
          <p:nvPr>
            <p:ph type="sldNum" idx="3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82E145C0-EA82-4DB3-9E97-381544AB818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Conversa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39" name="PlaceHolder 1"/>
          <p:cNvSpPr>
            <a:spLocks noGrp="1"/>
          </p:cNvSpPr>
          <p:nvPr>
            <p:ph type="sldNum" idx="3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F260F83-504F-4934-A49B-D689C4CFD0E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2286846811"/>
              </p:ext>
            </p:extLst>
          </p:nvPr>
        </p:nvGraphicFramePr>
        <p:xfrm>
          <a:off x="984240" y="1557720"/>
          <a:ext cx="7503120" cy="308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sldNum" idx="4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E66FDFA-B718-4E26-BC26-87EB7033D6A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4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Linguagens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42" name="Google Shape;231;g116d3f5ae16_1_0"/>
          <p:cNvSpPr/>
          <p:nvPr/>
        </p:nvSpPr>
        <p:spPr>
          <a:xfrm>
            <a:off x="561240" y="1841040"/>
            <a:ext cx="5427360" cy="24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Linguagens e interfaces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</p:txBody>
      </p:sp>
      <p:grpSp>
        <p:nvGrpSpPr>
          <p:cNvPr id="443" name="Agrupar 3"/>
          <p:cNvGrpSpPr/>
          <p:nvPr/>
        </p:nvGrpSpPr>
        <p:grpSpPr>
          <a:xfrm>
            <a:off x="1632240" y="1675440"/>
            <a:ext cx="3244320" cy="1186920"/>
            <a:chOff x="1632240" y="1675440"/>
            <a:chExt cx="3244320" cy="1186920"/>
          </a:xfrm>
        </p:grpSpPr>
        <p:sp>
          <p:nvSpPr>
            <p:cNvPr id="444" name="Retângulo: Cantos Arredondados 6"/>
            <p:cNvSpPr/>
            <p:nvPr/>
          </p:nvSpPr>
          <p:spPr>
            <a:xfrm>
              <a:off x="2961360" y="1945080"/>
              <a:ext cx="1915200" cy="4017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Usuário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445" name="Seta: Curva para Baixo 1"/>
            <p:cNvSpPr/>
            <p:nvPr/>
          </p:nvSpPr>
          <p:spPr>
            <a:xfrm rot="19980000">
              <a:off x="1669680" y="1999080"/>
              <a:ext cx="1555560" cy="53928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46" name="Retângulo: Cantos Arredondados 9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DDL – Data Definition Language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Imagem 14" descr="Desenho de personagem de desenho animado&#10;&#10;Descrição gerada automaticamente"/>
          <p:cNvPicPr/>
          <p:nvPr/>
        </p:nvPicPr>
        <p:blipFill>
          <a:blip r:embed="rId1"/>
          <a:stretch/>
        </p:blipFill>
        <p:spPr>
          <a:xfrm>
            <a:off x="5522760" y="1991160"/>
            <a:ext cx="1590480" cy="2430720"/>
          </a:xfrm>
          <a:prstGeom prst="rect">
            <a:avLst/>
          </a:prstGeom>
          <a:ln w="0">
            <a:noFill/>
          </a:ln>
        </p:spPr>
      </p:pic>
      <p:sp>
        <p:nvSpPr>
          <p:cNvPr id="448" name="Conector: Curvo 8"/>
          <p:cNvSpPr/>
          <p:nvPr/>
        </p:nvSpPr>
        <p:spPr>
          <a:xfrm flipV="1">
            <a:off x="4336920" y="1800720"/>
            <a:ext cx="1654920" cy="27046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97a7"/>
            </a:solidFill>
            <a:round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49" name="PlaceHolder 1"/>
          <p:cNvSpPr>
            <a:spLocks noGrp="1"/>
          </p:cNvSpPr>
          <p:nvPr>
            <p:ph type="sldNum" idx="4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9180590-D143-4884-9DE1-3F2B39AFF67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5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Linguagens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51" name="Google Shape;231;g116d3f5ae16_1_0"/>
          <p:cNvSpPr/>
          <p:nvPr/>
        </p:nvSpPr>
        <p:spPr>
          <a:xfrm>
            <a:off x="561240" y="1841040"/>
            <a:ext cx="5427360" cy="24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Linguagens e interfaces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</p:txBody>
      </p:sp>
      <p:grpSp>
        <p:nvGrpSpPr>
          <p:cNvPr id="452" name="Agrupar 3"/>
          <p:cNvGrpSpPr/>
          <p:nvPr/>
        </p:nvGrpSpPr>
        <p:grpSpPr>
          <a:xfrm>
            <a:off x="1632240" y="1675440"/>
            <a:ext cx="3244320" cy="1186920"/>
            <a:chOff x="1632240" y="1675440"/>
            <a:chExt cx="3244320" cy="1186920"/>
          </a:xfrm>
        </p:grpSpPr>
        <p:sp>
          <p:nvSpPr>
            <p:cNvPr id="453" name="Retângulo: Cantos Arredondados 6"/>
            <p:cNvSpPr/>
            <p:nvPr/>
          </p:nvSpPr>
          <p:spPr>
            <a:xfrm>
              <a:off x="2961360" y="1945080"/>
              <a:ext cx="1915200" cy="4017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Usuário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454" name="Seta: Curva para Baixo 1"/>
            <p:cNvSpPr/>
            <p:nvPr/>
          </p:nvSpPr>
          <p:spPr>
            <a:xfrm rot="19980000">
              <a:off x="1669680" y="1999080"/>
              <a:ext cx="1555560" cy="53928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55" name="Retângulo: Cantos Arredondados 9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DDL – Data Definition Language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456" name="Agrupar 11"/>
          <p:cNvGrpSpPr/>
          <p:nvPr/>
        </p:nvGrpSpPr>
        <p:grpSpPr>
          <a:xfrm>
            <a:off x="2013840" y="2302920"/>
            <a:ext cx="2624760" cy="2781000"/>
            <a:chOff x="2013840" y="2302920"/>
            <a:chExt cx="2624760" cy="2781000"/>
          </a:xfrm>
        </p:grpSpPr>
        <p:pic>
          <p:nvPicPr>
            <p:cNvPr id="457" name="Imagem 16" descr=""/>
            <p:cNvPicPr/>
            <p:nvPr/>
          </p:nvPicPr>
          <p:blipFill>
            <a:blip r:embed="rId2"/>
            <a:stretch/>
          </p:blipFill>
          <p:spPr>
            <a:xfrm>
              <a:off x="2514960" y="2302920"/>
              <a:ext cx="2123640" cy="27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8" name="Imagem 7" descr="Tela de um computador&#10;&#10;Descrição gerada automaticamente"/>
            <p:cNvPicPr/>
            <p:nvPr/>
          </p:nvPicPr>
          <p:blipFill>
            <a:blip r:embed="rId3"/>
            <a:stretch/>
          </p:blipFill>
          <p:spPr>
            <a:xfrm>
              <a:off x="2013840" y="3298320"/>
              <a:ext cx="1390320" cy="7902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59" name="Imagem 4" descr="Tabela&#10;&#10;Descrição gerada automaticamente"/>
          <p:cNvPicPr/>
          <p:nvPr/>
        </p:nvPicPr>
        <p:blipFill>
          <a:blip r:embed="rId4"/>
          <a:stretch/>
        </p:blipFill>
        <p:spPr>
          <a:xfrm>
            <a:off x="5571000" y="298440"/>
            <a:ext cx="2076120" cy="1402920"/>
          </a:xfrm>
          <a:prstGeom prst="rect">
            <a:avLst/>
          </a:prstGeom>
          <a:ln w="0">
            <a:noFill/>
          </a:ln>
        </p:spPr>
      </p:pic>
      <p:pic>
        <p:nvPicPr>
          <p:cNvPr id="460" name="Imagem 17" descr=""/>
          <p:cNvPicPr/>
          <p:nvPr/>
        </p:nvPicPr>
        <p:blipFill>
          <a:blip r:embed="rId5"/>
          <a:stretch/>
        </p:blipFill>
        <p:spPr>
          <a:xfrm>
            <a:off x="7205760" y="1418040"/>
            <a:ext cx="627120" cy="634680"/>
          </a:xfrm>
          <a:prstGeom prst="rect">
            <a:avLst/>
          </a:prstGeom>
          <a:ln w="0">
            <a:noFill/>
          </a:ln>
        </p:spPr>
      </p:pic>
      <p:pic>
        <p:nvPicPr>
          <p:cNvPr id="461" name="Imagem 11" descr="Aplicativo&#10;&#10;Descrição gerada automaticamente"/>
          <p:cNvPicPr/>
          <p:nvPr/>
        </p:nvPicPr>
        <p:blipFill>
          <a:blip r:embed="rId6"/>
          <a:stretch/>
        </p:blipFill>
        <p:spPr>
          <a:xfrm>
            <a:off x="7909920" y="1472040"/>
            <a:ext cx="1017720" cy="579600"/>
          </a:xfrm>
          <a:prstGeom prst="rect">
            <a:avLst/>
          </a:prstGeom>
          <a:ln w="0">
            <a:noFill/>
          </a:ln>
        </p:spPr>
      </p:pic>
      <p:grpSp>
        <p:nvGrpSpPr>
          <p:cNvPr id="462" name="Agrupar 22"/>
          <p:cNvGrpSpPr/>
          <p:nvPr/>
        </p:nvGrpSpPr>
        <p:grpSpPr>
          <a:xfrm>
            <a:off x="7740720" y="689040"/>
            <a:ext cx="1017720" cy="537120"/>
            <a:chOff x="7740720" y="689040"/>
            <a:chExt cx="1017720" cy="537120"/>
          </a:xfrm>
        </p:grpSpPr>
        <p:pic>
          <p:nvPicPr>
            <p:cNvPr id="463" name="Imagem 13" descr="Celular com tela ligada&#10;&#10;Descrição gerada automaticamente"/>
            <p:cNvPicPr/>
            <p:nvPr/>
          </p:nvPicPr>
          <p:blipFill>
            <a:blip r:embed="rId7"/>
            <a:stretch/>
          </p:blipFill>
          <p:spPr>
            <a:xfrm>
              <a:off x="7740720" y="689040"/>
              <a:ext cx="1017720" cy="537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4" name="CaixaDeTexto 21"/>
            <p:cNvSpPr/>
            <p:nvPr/>
          </p:nvSpPr>
          <p:spPr>
            <a:xfrm>
              <a:off x="7972560" y="782280"/>
              <a:ext cx="503280" cy="30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C:/</a:t>
              </a:r>
              <a:endParaRPr b="0" lang="pt-BR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Imagem 20" descr="Uma imagem contendo Ícone&#10;&#10;Descrição gerada automaticamente"/>
          <p:cNvPicPr/>
          <p:nvPr/>
        </p:nvPicPr>
        <p:blipFill>
          <a:blip r:embed="rId1"/>
          <a:stretch/>
        </p:blipFill>
        <p:spPr>
          <a:xfrm>
            <a:off x="5094720" y="2399760"/>
            <a:ext cx="3515400" cy="1613520"/>
          </a:xfrm>
          <a:prstGeom prst="rect">
            <a:avLst/>
          </a:prstGeom>
          <a:ln w="0">
            <a:noFill/>
          </a:ln>
        </p:spPr>
      </p:pic>
      <p:sp>
        <p:nvSpPr>
          <p:cNvPr id="466" name="PlaceHolder 1"/>
          <p:cNvSpPr>
            <a:spLocks noGrp="1"/>
          </p:cNvSpPr>
          <p:nvPr>
            <p:ph type="sldNum" idx="4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09BC087-8D36-4DCE-A315-F8FDE273BAC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6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Linguagens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68" name="Retângulo: Cantos Arredondados 9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Separação explicita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469" name="CaixaDeTexto 4"/>
          <p:cNvSpPr/>
          <p:nvPr/>
        </p:nvSpPr>
        <p:spPr>
          <a:xfrm rot="16200000">
            <a:off x="3124440" y="2667600"/>
            <a:ext cx="297576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---------------------------------------------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70" name="Retângulo: Cantos Arredondados 7"/>
          <p:cNvSpPr/>
          <p:nvPr/>
        </p:nvSpPr>
        <p:spPr>
          <a:xfrm>
            <a:off x="1511280" y="2728440"/>
            <a:ext cx="1915200" cy="40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SDL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471" name="Imagem 10" descr="Interface gráfica do usuário, Texto, Aplicativo, chat ou mensagem de texto&#10;&#10;Descrição gerada automaticamente"/>
          <p:cNvPicPr/>
          <p:nvPr/>
        </p:nvPicPr>
        <p:blipFill>
          <a:blip r:embed="rId2"/>
          <a:stretch/>
        </p:blipFill>
        <p:spPr>
          <a:xfrm>
            <a:off x="2766600" y="3387600"/>
            <a:ext cx="1388160" cy="770040"/>
          </a:xfrm>
          <a:prstGeom prst="rect">
            <a:avLst/>
          </a:prstGeom>
          <a:ln w="0">
            <a:noFill/>
          </a:ln>
        </p:spPr>
      </p:pic>
      <p:pic>
        <p:nvPicPr>
          <p:cNvPr id="472" name="Imagem 11" descr="Aplicativo&#10;&#10;Descrição gerada automaticamente"/>
          <p:cNvPicPr/>
          <p:nvPr/>
        </p:nvPicPr>
        <p:blipFill>
          <a:blip r:embed="rId3"/>
          <a:stretch/>
        </p:blipFill>
        <p:spPr>
          <a:xfrm>
            <a:off x="2226600" y="1387440"/>
            <a:ext cx="2044440" cy="1151280"/>
          </a:xfrm>
          <a:prstGeom prst="rect">
            <a:avLst/>
          </a:prstGeom>
          <a:ln w="0">
            <a:noFill/>
          </a:ln>
        </p:spPr>
      </p:pic>
      <p:grpSp>
        <p:nvGrpSpPr>
          <p:cNvPr id="473" name="Agrupar 18"/>
          <p:cNvGrpSpPr/>
          <p:nvPr/>
        </p:nvGrpSpPr>
        <p:grpSpPr>
          <a:xfrm>
            <a:off x="268920" y="3207960"/>
            <a:ext cx="1642320" cy="1013400"/>
            <a:chOff x="268920" y="3207960"/>
            <a:chExt cx="1642320" cy="1013400"/>
          </a:xfrm>
        </p:grpSpPr>
        <p:pic>
          <p:nvPicPr>
            <p:cNvPr id="474" name="Imagem 13" descr="Celular com tela ligada&#10;&#10;Descrição gerada automaticamente"/>
            <p:cNvPicPr/>
            <p:nvPr/>
          </p:nvPicPr>
          <p:blipFill>
            <a:blip r:embed="rId4"/>
            <a:stretch/>
          </p:blipFill>
          <p:spPr>
            <a:xfrm>
              <a:off x="268920" y="3207960"/>
              <a:ext cx="1642320" cy="1013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5" name="CaixaDeTexto 17"/>
            <p:cNvSpPr/>
            <p:nvPr/>
          </p:nvSpPr>
          <p:spPr>
            <a:xfrm>
              <a:off x="642600" y="3383640"/>
              <a:ext cx="812160" cy="30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C:/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476" name="Retângulo: Cantos Arredondados 19"/>
          <p:cNvSpPr/>
          <p:nvPr/>
        </p:nvSpPr>
        <p:spPr>
          <a:xfrm>
            <a:off x="6400800" y="1881720"/>
            <a:ext cx="1915200" cy="40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VDL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ldNum" idx="4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A807781-E5D1-437F-A27A-018614090817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478" name="Imagem 4" descr="Desenho animado para crianças&#10;&#10;Descrição gerada automaticamente"/>
          <p:cNvPicPr/>
          <p:nvPr/>
        </p:nvPicPr>
        <p:blipFill>
          <a:blip r:embed="rId1"/>
          <a:stretch/>
        </p:blipFill>
        <p:spPr>
          <a:xfrm>
            <a:off x="967320" y="1099080"/>
            <a:ext cx="7029000" cy="4046040"/>
          </a:xfrm>
          <a:prstGeom prst="rect">
            <a:avLst/>
          </a:prstGeom>
          <a:ln w="0">
            <a:noFill/>
          </a:ln>
        </p:spPr>
      </p:pic>
      <p:sp>
        <p:nvSpPr>
          <p:cNvPr id="47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Linguagens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480" name="Gráfico 9" descr="Banco de dados com preenchimento sólido"/>
          <p:cNvPicPr/>
          <p:nvPr/>
        </p:nvPicPr>
        <p:blipFill>
          <a:blip r:embed="rId2"/>
          <a:stretch/>
        </p:blipFill>
        <p:spPr>
          <a:xfrm>
            <a:off x="3437640" y="2601360"/>
            <a:ext cx="892800" cy="914040"/>
          </a:xfrm>
          <a:prstGeom prst="rect">
            <a:avLst/>
          </a:prstGeom>
          <a:ln w="0">
            <a:noFill/>
          </a:ln>
        </p:spPr>
      </p:pic>
      <p:pic>
        <p:nvPicPr>
          <p:cNvPr id="481" name="Gráfico 9" descr="Banco de dados com preenchimento sólido"/>
          <p:cNvPicPr/>
          <p:nvPr/>
        </p:nvPicPr>
        <p:blipFill>
          <a:blip r:embed="rId3"/>
          <a:stretch/>
        </p:blipFill>
        <p:spPr>
          <a:xfrm>
            <a:off x="4136040" y="2569680"/>
            <a:ext cx="892800" cy="914040"/>
          </a:xfrm>
          <a:prstGeom prst="rect">
            <a:avLst/>
          </a:prstGeom>
          <a:ln w="0">
            <a:noFill/>
          </a:ln>
        </p:spPr>
      </p:pic>
      <p:pic>
        <p:nvPicPr>
          <p:cNvPr id="482" name="Gráfico 3" descr="Banco de dados com preenchimento sólido"/>
          <p:cNvPicPr/>
          <p:nvPr/>
        </p:nvPicPr>
        <p:blipFill>
          <a:blip r:embed="rId4"/>
          <a:stretch/>
        </p:blipFill>
        <p:spPr>
          <a:xfrm>
            <a:off x="3807720" y="2950560"/>
            <a:ext cx="892800" cy="914040"/>
          </a:xfrm>
          <a:prstGeom prst="rect">
            <a:avLst/>
          </a:prstGeom>
          <a:ln w="0">
            <a:noFill/>
          </a:ln>
        </p:spPr>
      </p:pic>
      <p:sp>
        <p:nvSpPr>
          <p:cNvPr id="483" name="Conector de Seta Reta 9"/>
          <p:cNvSpPr/>
          <p:nvPr/>
        </p:nvSpPr>
        <p:spPr>
          <a:xfrm>
            <a:off x="2897640" y="2516760"/>
            <a:ext cx="575280" cy="41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484" name="Conector de Seta Reta 10"/>
          <p:cNvSpPr/>
          <p:nvPr/>
        </p:nvSpPr>
        <p:spPr>
          <a:xfrm flipV="1">
            <a:off x="2696760" y="3272400"/>
            <a:ext cx="850680" cy="47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485" name="Conector de Seta Reta 11"/>
          <p:cNvSpPr/>
          <p:nvPr/>
        </p:nvSpPr>
        <p:spPr>
          <a:xfrm flipV="1">
            <a:off x="3860640" y="3642120"/>
            <a:ext cx="46080" cy="42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486" name="Conector de Seta Reta 12"/>
          <p:cNvSpPr/>
          <p:nvPr/>
        </p:nvSpPr>
        <p:spPr>
          <a:xfrm flipH="1">
            <a:off x="4161240" y="1839240"/>
            <a:ext cx="714960" cy="75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487" name="Conector de Seta Reta 13"/>
          <p:cNvSpPr/>
          <p:nvPr/>
        </p:nvSpPr>
        <p:spPr>
          <a:xfrm flipH="1" flipV="1">
            <a:off x="5081400" y="3029040"/>
            <a:ext cx="1307880" cy="5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488" name="Conector de Seta Reta 14"/>
          <p:cNvSpPr/>
          <p:nvPr/>
        </p:nvSpPr>
        <p:spPr>
          <a:xfrm flipH="1" flipV="1">
            <a:off x="4785120" y="3451680"/>
            <a:ext cx="842040" cy="67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489" name="Retângulo: Cantos Arredondados 17"/>
          <p:cNvSpPr/>
          <p:nvPr/>
        </p:nvSpPr>
        <p:spPr>
          <a:xfrm>
            <a:off x="6549120" y="1479600"/>
            <a:ext cx="1915200" cy="40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DML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90" name="Retângulo: Cantos Arredondados 18"/>
          <p:cNvSpPr/>
          <p:nvPr/>
        </p:nvSpPr>
        <p:spPr>
          <a:xfrm>
            <a:off x="569520" y="4548600"/>
            <a:ext cx="3238200" cy="40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Inserção, recuperação...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sldNum" idx="4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979434D-3BFD-4115-8AF2-5F21A302BC8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9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Linguagens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93" name="Retângulo: Cantos Arredondados 18"/>
          <p:cNvSpPr/>
          <p:nvPr/>
        </p:nvSpPr>
        <p:spPr>
          <a:xfrm>
            <a:off x="5532840" y="1024560"/>
            <a:ext cx="3185280" cy="1058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Alto nível | Não procedural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94" name="Retângulo: Cantos Arredondados 15"/>
          <p:cNvSpPr/>
          <p:nvPr/>
        </p:nvSpPr>
        <p:spPr>
          <a:xfrm>
            <a:off x="601200" y="3691440"/>
            <a:ext cx="3185280" cy="1058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Baixo nível | Procedural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95" name="Seta: Curva para Cima 1"/>
          <p:cNvSpPr/>
          <p:nvPr/>
        </p:nvSpPr>
        <p:spPr>
          <a:xfrm rot="19740000">
            <a:off x="5218560" y="2244240"/>
            <a:ext cx="2465640" cy="72972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Seta: Curva para Cima 19"/>
          <p:cNvSpPr/>
          <p:nvPr/>
        </p:nvSpPr>
        <p:spPr>
          <a:xfrm rot="9360000">
            <a:off x="1371240" y="2724840"/>
            <a:ext cx="2465640" cy="72972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Retângulo: Cantos Arredondados 17"/>
          <p:cNvSpPr/>
          <p:nvPr/>
        </p:nvSpPr>
        <p:spPr>
          <a:xfrm>
            <a:off x="3617280" y="2654280"/>
            <a:ext cx="1915200" cy="40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DML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98" name="Balão de Fala: Retângulo com Cantos Arredondados 4"/>
          <p:cNvSpPr/>
          <p:nvPr/>
        </p:nvSpPr>
        <p:spPr>
          <a:xfrm>
            <a:off x="5252400" y="746640"/>
            <a:ext cx="1544760" cy="45468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Oper. De BD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99" name="CaixaDeTexto 16"/>
          <p:cNvSpPr/>
          <p:nvPr/>
        </p:nvSpPr>
        <p:spPr>
          <a:xfrm>
            <a:off x="4946760" y="3803760"/>
            <a:ext cx="3324960" cy="700920"/>
          </a:xfrm>
          <a:prstGeom prst="rect">
            <a:avLst/>
          </a:prstGeom>
          <a:noFill/>
          <a:ln w="0">
            <a:solidFill>
              <a:srgbClr val="ea4e60"/>
            </a:solidFill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O que recuperar e não como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8A07D11-246A-4BD2-AF17-27CAAAF9ADD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4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41" name="Google Shape;231;g116d3f5ae16_1_0"/>
          <p:cNvSpPr/>
          <p:nvPr/>
        </p:nvSpPr>
        <p:spPr>
          <a:xfrm>
            <a:off x="561240" y="1841040"/>
            <a:ext cx="5427360" cy="29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42" name="Imagem 6" descr=""/>
          <p:cNvPicPr/>
          <p:nvPr/>
        </p:nvPicPr>
        <p:blipFill>
          <a:blip r:embed="rId1"/>
          <a:stretch/>
        </p:blipFill>
        <p:spPr>
          <a:xfrm rot="2580000">
            <a:off x="6836760" y="1045080"/>
            <a:ext cx="1874880" cy="1728000"/>
          </a:xfrm>
          <a:prstGeom prst="rect">
            <a:avLst/>
          </a:prstGeom>
          <a:ln w="0">
            <a:noFill/>
          </a:ln>
        </p:spPr>
      </p:pic>
      <p:sp>
        <p:nvSpPr>
          <p:cNvPr id="143" name="Retângulo: Cantos Arredondados 6"/>
          <p:cNvSpPr/>
          <p:nvPr/>
        </p:nvSpPr>
        <p:spPr>
          <a:xfrm>
            <a:off x="495360" y="4188960"/>
            <a:ext cx="2909880" cy="613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Abstração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44" name="Igual a 7"/>
          <p:cNvSpPr/>
          <p:nvPr/>
        </p:nvSpPr>
        <p:spPr>
          <a:xfrm>
            <a:off x="3485160" y="4236480"/>
            <a:ext cx="909720" cy="62388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145" name="Retângulo: Cantos Arredondados 12"/>
          <p:cNvSpPr/>
          <p:nvPr/>
        </p:nvSpPr>
        <p:spPr>
          <a:xfrm>
            <a:off x="4538160" y="4188960"/>
            <a:ext cx="2909880" cy="613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essencial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46" name="Seta: Dobrada 1"/>
          <p:cNvSpPr/>
          <p:nvPr/>
        </p:nvSpPr>
        <p:spPr>
          <a:xfrm>
            <a:off x="1042920" y="2751120"/>
            <a:ext cx="380520" cy="129096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Retângulo: Cantos Arredondados 9"/>
          <p:cNvSpPr/>
          <p:nvPr/>
        </p:nvSpPr>
        <p:spPr>
          <a:xfrm>
            <a:off x="1627560" y="2569680"/>
            <a:ext cx="2909880" cy="613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Data model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48" name="Imagem 8" descr=""/>
          <p:cNvPicPr/>
          <p:nvPr/>
        </p:nvPicPr>
        <p:blipFill>
          <a:blip r:embed="rId2"/>
          <a:stretch/>
        </p:blipFill>
        <p:spPr>
          <a:xfrm>
            <a:off x="632520" y="1641600"/>
            <a:ext cx="2079360" cy="748800"/>
          </a:xfrm>
          <a:prstGeom prst="rect">
            <a:avLst/>
          </a:prstGeom>
          <a:ln w="0">
            <a:noFill/>
          </a:ln>
        </p:spPr>
      </p:pic>
      <p:pic>
        <p:nvPicPr>
          <p:cNvPr id="149" name="Imagem 11" descr="Uma imagem contendo homem, placar&#10;&#10;Descrição gerada automaticamente"/>
          <p:cNvPicPr/>
          <p:nvPr/>
        </p:nvPicPr>
        <p:blipFill>
          <a:blip r:embed="rId3"/>
          <a:stretch/>
        </p:blipFill>
        <p:spPr>
          <a:xfrm>
            <a:off x="5181120" y="2208240"/>
            <a:ext cx="1332000" cy="1340640"/>
          </a:xfrm>
          <a:prstGeom prst="rect">
            <a:avLst/>
          </a:prstGeom>
          <a:ln w="0">
            <a:noFill/>
          </a:ln>
        </p:spPr>
      </p:pic>
      <p:pic>
        <p:nvPicPr>
          <p:cNvPr id="150" name="Imagem 13" descr="Uma imagem contendo texto, placar&#10;&#10;Descrição gerada automaticamente"/>
          <p:cNvPicPr/>
          <p:nvPr/>
        </p:nvPicPr>
        <p:blipFill>
          <a:blip r:embed="rId4"/>
          <a:stretch/>
        </p:blipFill>
        <p:spPr>
          <a:xfrm>
            <a:off x="2893320" y="715320"/>
            <a:ext cx="2742840" cy="138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sldNum" idx="4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FFFABB0-A35E-4E27-892F-C56B7849EC5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0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Linguagens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02" name="Retângulo: Cantos Arredondados 18"/>
          <p:cNvSpPr/>
          <p:nvPr/>
        </p:nvSpPr>
        <p:spPr>
          <a:xfrm>
            <a:off x="5532840" y="1024560"/>
            <a:ext cx="3185280" cy="1058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Alto nível | Não procedural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03" name="Retângulo: Cantos Arredondados 15"/>
          <p:cNvSpPr/>
          <p:nvPr/>
        </p:nvSpPr>
        <p:spPr>
          <a:xfrm>
            <a:off x="601200" y="3691440"/>
            <a:ext cx="3185280" cy="1058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Baixo nível | Procedural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04" name="Seta: Curva para Cima 1"/>
          <p:cNvSpPr/>
          <p:nvPr/>
        </p:nvSpPr>
        <p:spPr>
          <a:xfrm rot="19740000">
            <a:off x="5218560" y="2244240"/>
            <a:ext cx="2465640" cy="72972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Seta: Curva para Cima 19"/>
          <p:cNvSpPr/>
          <p:nvPr/>
        </p:nvSpPr>
        <p:spPr>
          <a:xfrm rot="9360000">
            <a:off x="1371240" y="2724840"/>
            <a:ext cx="2465640" cy="72972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Retângulo: Cantos Arredondados 17"/>
          <p:cNvSpPr/>
          <p:nvPr/>
        </p:nvSpPr>
        <p:spPr>
          <a:xfrm>
            <a:off x="3617280" y="2654280"/>
            <a:ext cx="1915200" cy="40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DML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07" name="Balão de Fala: Retângulo com Cantos Arredondados 4"/>
          <p:cNvSpPr/>
          <p:nvPr/>
        </p:nvSpPr>
        <p:spPr>
          <a:xfrm>
            <a:off x="2246760" y="3276000"/>
            <a:ext cx="1883520" cy="45468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Especifica como!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08" name="CaixaDeTexto 16"/>
          <p:cNvSpPr/>
          <p:nvPr/>
        </p:nvSpPr>
        <p:spPr>
          <a:xfrm>
            <a:off x="4946760" y="3803760"/>
            <a:ext cx="3324960" cy="700920"/>
          </a:xfrm>
          <a:prstGeom prst="rect">
            <a:avLst/>
          </a:prstGeom>
          <a:noFill/>
          <a:ln w="0">
            <a:solidFill>
              <a:srgbClr val="ea4e60"/>
            </a:solidFill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Embedada em uma ling host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196;p5"/>
          <p:cNvSpPr/>
          <p:nvPr/>
        </p:nvSpPr>
        <p:spPr>
          <a:xfrm>
            <a:off x="597960" y="1580760"/>
            <a:ext cx="776592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5400" spc="-1" strike="noStrike">
                <a:solidFill>
                  <a:srgbClr val="ea4e60"/>
                </a:solidFill>
                <a:latin typeface="Century Gothic"/>
                <a:ea typeface="Arial"/>
              </a:rPr>
              <a:t>Interfaces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510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511" name="PlaceHolder 1"/>
          <p:cNvSpPr>
            <a:spLocks noGrp="1"/>
          </p:cNvSpPr>
          <p:nvPr>
            <p:ph type="sldNum" idx="4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05BFCF1C-4F28-46B0-9090-FF2E79BF0DB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512" name="Agrupar 7"/>
          <p:cNvGrpSpPr/>
          <p:nvPr/>
        </p:nvGrpSpPr>
        <p:grpSpPr>
          <a:xfrm>
            <a:off x="7221240" y="3294000"/>
            <a:ext cx="1668600" cy="1644480"/>
            <a:chOff x="7221240" y="3294000"/>
            <a:chExt cx="1668600" cy="1644480"/>
          </a:xfrm>
        </p:grpSpPr>
        <p:pic>
          <p:nvPicPr>
            <p:cNvPr id="513" name="Gráfico 2" descr="Banco de dados com preenchimento sólido"/>
            <p:cNvPicPr/>
            <p:nvPr/>
          </p:nvPicPr>
          <p:blipFill>
            <a:blip r:embed="rId2"/>
            <a:stretch/>
          </p:blipFill>
          <p:spPr>
            <a:xfrm>
              <a:off x="7471440" y="3294000"/>
              <a:ext cx="1418400" cy="1532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4" name="Gráfico 7" descr="Tabela com preenchimento sólido"/>
            <p:cNvPicPr/>
            <p:nvPr/>
          </p:nvPicPr>
          <p:blipFill>
            <a:blip r:embed="rId3"/>
            <a:stretch/>
          </p:blipFill>
          <p:spPr>
            <a:xfrm>
              <a:off x="7221240" y="3854520"/>
              <a:ext cx="1014840" cy="10839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sldNum" idx="4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BDC4E3D-05E9-45CF-8E18-88076AF28CE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1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Interfaces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517" name="Agrupar 7"/>
          <p:cNvGrpSpPr/>
          <p:nvPr/>
        </p:nvGrpSpPr>
        <p:grpSpPr>
          <a:xfrm>
            <a:off x="569520" y="2146320"/>
            <a:ext cx="8127360" cy="2105640"/>
            <a:chOff x="569520" y="2146320"/>
            <a:chExt cx="8127360" cy="2105640"/>
          </a:xfrm>
        </p:grpSpPr>
        <p:sp>
          <p:nvSpPr>
            <p:cNvPr id="518" name="Retângulo: Cantos Arredondados 18"/>
            <p:cNvSpPr/>
            <p:nvPr/>
          </p:nvSpPr>
          <p:spPr>
            <a:xfrm>
              <a:off x="569520" y="214632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Web Clients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19" name="Retângulo: Cantos Arredondados 10"/>
            <p:cNvSpPr/>
            <p:nvPr/>
          </p:nvSpPr>
          <p:spPr>
            <a:xfrm>
              <a:off x="569520" y="2622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App Mobile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20" name="Retângulo: Cantos Arredondados 11"/>
            <p:cNvSpPr/>
            <p:nvPr/>
          </p:nvSpPr>
          <p:spPr>
            <a:xfrm>
              <a:off x="569520" y="309888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Forms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21" name="Retângulo: Cantos Arredondados 12"/>
            <p:cNvSpPr/>
            <p:nvPr/>
          </p:nvSpPr>
          <p:spPr>
            <a:xfrm>
              <a:off x="569520" y="3585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GUI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22" name="Retângulo: Cantos Arredondados 13"/>
            <p:cNvSpPr/>
            <p:nvPr/>
          </p:nvSpPr>
          <p:spPr>
            <a:xfrm>
              <a:off x="3215160" y="214632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NLI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23" name="Retângulo: Cantos Arredondados 14"/>
            <p:cNvSpPr/>
            <p:nvPr/>
          </p:nvSpPr>
          <p:spPr>
            <a:xfrm>
              <a:off x="3215160" y="262260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Pesquisa Keyword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24" name="Retângulo: Cantos Arredondados 20"/>
            <p:cNvSpPr/>
            <p:nvPr/>
          </p:nvSpPr>
          <p:spPr>
            <a:xfrm>
              <a:off x="3215160" y="312012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Speech input/output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25" name="Retângulo: Cantos Arredondados 21"/>
            <p:cNvSpPr/>
            <p:nvPr/>
          </p:nvSpPr>
          <p:spPr>
            <a:xfrm>
              <a:off x="3215160" y="360684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Interfaces 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526" name="Agrupar 6"/>
            <p:cNvGrpSpPr/>
            <p:nvPr/>
          </p:nvGrpSpPr>
          <p:grpSpPr>
            <a:xfrm>
              <a:off x="6189120" y="3363480"/>
              <a:ext cx="2507760" cy="867600"/>
              <a:chOff x="6189120" y="3363480"/>
              <a:chExt cx="2507760" cy="867600"/>
            </a:xfrm>
          </p:grpSpPr>
          <p:sp>
            <p:nvSpPr>
              <p:cNvPr id="527" name="Retângulo: Cantos Arredondados 22"/>
              <p:cNvSpPr/>
              <p:nvPr/>
            </p:nvSpPr>
            <p:spPr>
              <a:xfrm>
                <a:off x="6189120" y="336348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Naive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528" name="Retângulo: Cantos Arredondados 23"/>
              <p:cNvSpPr/>
              <p:nvPr/>
            </p:nvSpPr>
            <p:spPr>
              <a:xfrm>
                <a:off x="6189120" y="383976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DBA</a:t>
                </a:r>
                <a:endParaRPr b="0" lang="pt-BR" sz="2000" spc="-1" strike="noStrike">
                  <a:latin typeface="Arial"/>
                </a:endParaRPr>
              </a:p>
            </p:txBody>
          </p:sp>
        </p:grpSp>
        <p:sp>
          <p:nvSpPr>
            <p:cNvPr id="529" name="Chave Esquerda 3"/>
            <p:cNvSpPr/>
            <p:nvPr/>
          </p:nvSpPr>
          <p:spPr>
            <a:xfrm>
              <a:off x="5796000" y="3310560"/>
              <a:ext cx="359640" cy="941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3c81f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sldNum" idx="4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23DD421-BB20-4257-B2A9-0D02260EAE8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3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Interfaces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532" name="Agrupar 7"/>
          <p:cNvGrpSpPr/>
          <p:nvPr/>
        </p:nvGrpSpPr>
        <p:grpSpPr>
          <a:xfrm>
            <a:off x="569520" y="2146320"/>
            <a:ext cx="8127360" cy="2105640"/>
            <a:chOff x="569520" y="2146320"/>
            <a:chExt cx="8127360" cy="2105640"/>
          </a:xfrm>
        </p:grpSpPr>
        <p:sp>
          <p:nvSpPr>
            <p:cNvPr id="533" name="Retângulo: Cantos Arredondados 18"/>
            <p:cNvSpPr/>
            <p:nvPr/>
          </p:nvSpPr>
          <p:spPr>
            <a:xfrm>
              <a:off x="569520" y="214632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Web Clients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34" name="Retângulo: Cantos Arredondados 10"/>
            <p:cNvSpPr/>
            <p:nvPr/>
          </p:nvSpPr>
          <p:spPr>
            <a:xfrm>
              <a:off x="569520" y="2622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App Mobile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35" name="Retângulo: Cantos Arredondados 11"/>
            <p:cNvSpPr/>
            <p:nvPr/>
          </p:nvSpPr>
          <p:spPr>
            <a:xfrm>
              <a:off x="569520" y="309888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Forms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36" name="Retângulo: Cantos Arredondados 12"/>
            <p:cNvSpPr/>
            <p:nvPr/>
          </p:nvSpPr>
          <p:spPr>
            <a:xfrm>
              <a:off x="569520" y="3585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GUI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37" name="Retângulo: Cantos Arredondados 13"/>
            <p:cNvSpPr/>
            <p:nvPr/>
          </p:nvSpPr>
          <p:spPr>
            <a:xfrm>
              <a:off x="3215160" y="214632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NLI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38" name="Retângulo: Cantos Arredondados 14"/>
            <p:cNvSpPr/>
            <p:nvPr/>
          </p:nvSpPr>
          <p:spPr>
            <a:xfrm>
              <a:off x="3215160" y="262260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Pesquisa Keyword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39" name="Retângulo: Cantos Arredondados 20"/>
            <p:cNvSpPr/>
            <p:nvPr/>
          </p:nvSpPr>
          <p:spPr>
            <a:xfrm>
              <a:off x="3215160" y="312012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Speech input/output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40" name="Retângulo: Cantos Arredondados 21"/>
            <p:cNvSpPr/>
            <p:nvPr/>
          </p:nvSpPr>
          <p:spPr>
            <a:xfrm>
              <a:off x="3215160" y="360684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Interfaces 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541" name="Agrupar 6"/>
            <p:cNvGrpSpPr/>
            <p:nvPr/>
          </p:nvGrpSpPr>
          <p:grpSpPr>
            <a:xfrm>
              <a:off x="6189120" y="3363480"/>
              <a:ext cx="2507760" cy="867600"/>
              <a:chOff x="6189120" y="3363480"/>
              <a:chExt cx="2507760" cy="867600"/>
            </a:xfrm>
          </p:grpSpPr>
          <p:sp>
            <p:nvSpPr>
              <p:cNvPr id="542" name="Retângulo: Cantos Arredondados 22"/>
              <p:cNvSpPr/>
              <p:nvPr/>
            </p:nvSpPr>
            <p:spPr>
              <a:xfrm>
                <a:off x="6189120" y="336348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Naive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543" name="Retângulo: Cantos Arredondados 23"/>
              <p:cNvSpPr/>
              <p:nvPr/>
            </p:nvSpPr>
            <p:spPr>
              <a:xfrm>
                <a:off x="6189120" y="383976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DBA</a:t>
                </a:r>
                <a:endParaRPr b="0" lang="pt-BR" sz="2000" spc="-1" strike="noStrike">
                  <a:latin typeface="Arial"/>
                </a:endParaRPr>
              </a:p>
            </p:txBody>
          </p:sp>
        </p:grpSp>
        <p:sp>
          <p:nvSpPr>
            <p:cNvPr id="544" name="Chave Esquerda 3"/>
            <p:cNvSpPr/>
            <p:nvPr/>
          </p:nvSpPr>
          <p:spPr>
            <a:xfrm>
              <a:off x="5796000" y="3310560"/>
              <a:ext cx="359640" cy="941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3c81f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45" name="Balão de Fala: Retângulo com Cantos Arredondados 1"/>
          <p:cNvSpPr/>
          <p:nvPr/>
        </p:nvSpPr>
        <p:spPr>
          <a:xfrm>
            <a:off x="1733400" y="163044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Calibri"/>
                <a:ea typeface="Arial"/>
              </a:rPr>
              <a:t>Baseado em lista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46" name="Balão de Fala: Retângulo com Cantos Arredondados 17"/>
          <p:cNvSpPr/>
          <p:nvPr/>
        </p:nvSpPr>
        <p:spPr>
          <a:xfrm>
            <a:off x="3193920" y="105876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Arial"/>
              </a:rPr>
              <a:t>Requisições &amp; estrutura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sldNum" idx="4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9F43A65-E695-44B1-87C5-F32FC71F8F6E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4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Interfaces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549" name="Agrupar 7"/>
          <p:cNvGrpSpPr/>
          <p:nvPr/>
        </p:nvGrpSpPr>
        <p:grpSpPr>
          <a:xfrm>
            <a:off x="569520" y="2146320"/>
            <a:ext cx="8127360" cy="2105640"/>
            <a:chOff x="569520" y="2146320"/>
            <a:chExt cx="8127360" cy="2105640"/>
          </a:xfrm>
        </p:grpSpPr>
        <p:sp>
          <p:nvSpPr>
            <p:cNvPr id="550" name="Retângulo: Cantos Arredondados 18"/>
            <p:cNvSpPr/>
            <p:nvPr/>
          </p:nvSpPr>
          <p:spPr>
            <a:xfrm>
              <a:off x="569520" y="214632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Web Clients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51" name="Retângulo: Cantos Arredondados 10"/>
            <p:cNvSpPr/>
            <p:nvPr/>
          </p:nvSpPr>
          <p:spPr>
            <a:xfrm>
              <a:off x="569520" y="2622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App Mobile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52" name="Retângulo: Cantos Arredondados 11"/>
            <p:cNvSpPr/>
            <p:nvPr/>
          </p:nvSpPr>
          <p:spPr>
            <a:xfrm>
              <a:off x="569520" y="309888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Forms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53" name="Retângulo: Cantos Arredondados 12"/>
            <p:cNvSpPr/>
            <p:nvPr/>
          </p:nvSpPr>
          <p:spPr>
            <a:xfrm>
              <a:off x="569520" y="3585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GUI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54" name="Retângulo: Cantos Arredondados 13"/>
            <p:cNvSpPr/>
            <p:nvPr/>
          </p:nvSpPr>
          <p:spPr>
            <a:xfrm>
              <a:off x="3215160" y="214632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NLI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55" name="Retângulo: Cantos Arredondados 14"/>
            <p:cNvSpPr/>
            <p:nvPr/>
          </p:nvSpPr>
          <p:spPr>
            <a:xfrm>
              <a:off x="3215160" y="262260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Pesquisa Keyword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56" name="Retângulo: Cantos Arredondados 20"/>
            <p:cNvSpPr/>
            <p:nvPr/>
          </p:nvSpPr>
          <p:spPr>
            <a:xfrm>
              <a:off x="3215160" y="312012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Speech input/output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57" name="Retângulo: Cantos Arredondados 21"/>
            <p:cNvSpPr/>
            <p:nvPr/>
          </p:nvSpPr>
          <p:spPr>
            <a:xfrm>
              <a:off x="3215160" y="360684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Interfaces 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558" name="Agrupar 6"/>
            <p:cNvGrpSpPr/>
            <p:nvPr/>
          </p:nvGrpSpPr>
          <p:grpSpPr>
            <a:xfrm>
              <a:off x="6189120" y="3363480"/>
              <a:ext cx="2507760" cy="867600"/>
              <a:chOff x="6189120" y="3363480"/>
              <a:chExt cx="2507760" cy="867600"/>
            </a:xfrm>
          </p:grpSpPr>
          <p:sp>
            <p:nvSpPr>
              <p:cNvPr id="559" name="Retângulo: Cantos Arredondados 22"/>
              <p:cNvSpPr/>
              <p:nvPr/>
            </p:nvSpPr>
            <p:spPr>
              <a:xfrm>
                <a:off x="6189120" y="336348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Naive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560" name="Retângulo: Cantos Arredondados 23"/>
              <p:cNvSpPr/>
              <p:nvPr/>
            </p:nvSpPr>
            <p:spPr>
              <a:xfrm>
                <a:off x="6189120" y="383976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DBA</a:t>
                </a:r>
                <a:endParaRPr b="0" lang="pt-BR" sz="2000" spc="-1" strike="noStrike">
                  <a:latin typeface="Arial"/>
                </a:endParaRPr>
              </a:p>
            </p:txBody>
          </p:sp>
        </p:grpSp>
        <p:sp>
          <p:nvSpPr>
            <p:cNvPr id="561" name="Chave Esquerda 3"/>
            <p:cNvSpPr/>
            <p:nvPr/>
          </p:nvSpPr>
          <p:spPr>
            <a:xfrm>
              <a:off x="5796000" y="3310560"/>
              <a:ext cx="359640" cy="941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3c81f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62" name="Balão de Fala: Retângulo com Cantos Arredondados 1"/>
          <p:cNvSpPr/>
          <p:nvPr/>
        </p:nvSpPr>
        <p:spPr>
          <a:xfrm>
            <a:off x="1722960" y="204300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Calibri"/>
                <a:ea typeface="Arial"/>
              </a:rPr>
              <a:t>Acesso à dados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63" name="Balão de Fala: Retângulo com Cantos Arredondados 4"/>
          <p:cNvSpPr/>
          <p:nvPr/>
        </p:nvSpPr>
        <p:spPr>
          <a:xfrm>
            <a:off x="3183480" y="147168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Arial"/>
              </a:rPr>
              <a:t>Bancos, reservas ...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64" name="CaixaDeTexto 8"/>
          <p:cNvSpPr/>
          <p:nvPr/>
        </p:nvSpPr>
        <p:spPr>
          <a:xfrm>
            <a:off x="565200" y="4512600"/>
            <a:ext cx="274284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Menu limitado pelo app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sldNum" idx="5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4691081-13B8-4E7E-915E-11CC9DF8A6DE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6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Interfaces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567" name="Agrupar 7"/>
          <p:cNvGrpSpPr/>
          <p:nvPr/>
        </p:nvGrpSpPr>
        <p:grpSpPr>
          <a:xfrm>
            <a:off x="569520" y="2146320"/>
            <a:ext cx="8127360" cy="2105640"/>
            <a:chOff x="569520" y="2146320"/>
            <a:chExt cx="8127360" cy="2105640"/>
          </a:xfrm>
        </p:grpSpPr>
        <p:sp>
          <p:nvSpPr>
            <p:cNvPr id="568" name="Retângulo: Cantos Arredondados 18"/>
            <p:cNvSpPr/>
            <p:nvPr/>
          </p:nvSpPr>
          <p:spPr>
            <a:xfrm>
              <a:off x="569520" y="214632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Web Clients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69" name="Retângulo: Cantos Arredondados 10"/>
            <p:cNvSpPr/>
            <p:nvPr/>
          </p:nvSpPr>
          <p:spPr>
            <a:xfrm>
              <a:off x="569520" y="2622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App Mobile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70" name="Retângulo: Cantos Arredondados 11"/>
            <p:cNvSpPr/>
            <p:nvPr/>
          </p:nvSpPr>
          <p:spPr>
            <a:xfrm>
              <a:off x="569520" y="309888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Forms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71" name="Retângulo: Cantos Arredondados 12"/>
            <p:cNvSpPr/>
            <p:nvPr/>
          </p:nvSpPr>
          <p:spPr>
            <a:xfrm>
              <a:off x="569520" y="3585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GUI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72" name="Retângulo: Cantos Arredondados 13"/>
            <p:cNvSpPr/>
            <p:nvPr/>
          </p:nvSpPr>
          <p:spPr>
            <a:xfrm>
              <a:off x="3215160" y="214632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NLI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73" name="Retângulo: Cantos Arredondados 14"/>
            <p:cNvSpPr/>
            <p:nvPr/>
          </p:nvSpPr>
          <p:spPr>
            <a:xfrm>
              <a:off x="3215160" y="262260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Pesquisa Keyword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74" name="Retângulo: Cantos Arredondados 20"/>
            <p:cNvSpPr/>
            <p:nvPr/>
          </p:nvSpPr>
          <p:spPr>
            <a:xfrm>
              <a:off x="3215160" y="312012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Speech input/output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75" name="Retângulo: Cantos Arredondados 21"/>
            <p:cNvSpPr/>
            <p:nvPr/>
          </p:nvSpPr>
          <p:spPr>
            <a:xfrm>
              <a:off x="3215160" y="360684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Interfaces 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576" name="Agrupar 6"/>
            <p:cNvGrpSpPr/>
            <p:nvPr/>
          </p:nvGrpSpPr>
          <p:grpSpPr>
            <a:xfrm>
              <a:off x="6189120" y="3363480"/>
              <a:ext cx="2507760" cy="867600"/>
              <a:chOff x="6189120" y="3363480"/>
              <a:chExt cx="2507760" cy="867600"/>
            </a:xfrm>
          </p:grpSpPr>
          <p:sp>
            <p:nvSpPr>
              <p:cNvPr id="577" name="Retângulo: Cantos Arredondados 22"/>
              <p:cNvSpPr/>
              <p:nvPr/>
            </p:nvSpPr>
            <p:spPr>
              <a:xfrm>
                <a:off x="6189120" y="336348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Naive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578" name="Retângulo: Cantos Arredondados 23"/>
              <p:cNvSpPr/>
              <p:nvPr/>
            </p:nvSpPr>
            <p:spPr>
              <a:xfrm>
                <a:off x="6189120" y="383976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DBA</a:t>
                </a:r>
                <a:endParaRPr b="0" lang="pt-BR" sz="2000" spc="-1" strike="noStrike">
                  <a:latin typeface="Arial"/>
                </a:endParaRPr>
              </a:p>
            </p:txBody>
          </p:sp>
        </p:grpSp>
        <p:sp>
          <p:nvSpPr>
            <p:cNvPr id="579" name="Chave Esquerda 3"/>
            <p:cNvSpPr/>
            <p:nvPr/>
          </p:nvSpPr>
          <p:spPr>
            <a:xfrm>
              <a:off x="5796000" y="3310560"/>
              <a:ext cx="359640" cy="941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3c81f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80" name="Balão de Fala: Retângulo com Cantos Arredondados 1"/>
          <p:cNvSpPr/>
          <p:nvPr/>
        </p:nvSpPr>
        <p:spPr>
          <a:xfrm>
            <a:off x="1595880" y="249840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Calibri"/>
                <a:ea typeface="Arial"/>
              </a:rPr>
              <a:t>Interface p/ novos dados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81" name="Balão de Fala: Retângulo com Cantos Arredondados 4"/>
          <p:cNvSpPr/>
          <p:nvPr/>
        </p:nvSpPr>
        <p:spPr>
          <a:xfrm>
            <a:off x="3056400" y="192672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Arial"/>
              </a:rPr>
              <a:t>Preenchimento total ou parcial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82" name="CaixaDeTexto 8"/>
          <p:cNvSpPr/>
          <p:nvPr/>
        </p:nvSpPr>
        <p:spPr>
          <a:xfrm>
            <a:off x="565200" y="4512600"/>
            <a:ext cx="55368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Voltados para Naive com transações canned 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83" name="Retângulo: Cantos Arredondados 9"/>
          <p:cNvSpPr/>
          <p:nvPr/>
        </p:nvSpPr>
        <p:spPr>
          <a:xfrm>
            <a:off x="4669200" y="4425840"/>
            <a:ext cx="2507760" cy="391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SQL*Forms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sldNum" idx="5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359DCF2-84B3-458E-8157-03DFD254712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8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Interfaces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586" name="Agrupar 7"/>
          <p:cNvGrpSpPr/>
          <p:nvPr/>
        </p:nvGrpSpPr>
        <p:grpSpPr>
          <a:xfrm>
            <a:off x="569520" y="2146320"/>
            <a:ext cx="8127360" cy="2105640"/>
            <a:chOff x="569520" y="2146320"/>
            <a:chExt cx="8127360" cy="2105640"/>
          </a:xfrm>
        </p:grpSpPr>
        <p:sp>
          <p:nvSpPr>
            <p:cNvPr id="587" name="Retângulo: Cantos Arredondados 18"/>
            <p:cNvSpPr/>
            <p:nvPr/>
          </p:nvSpPr>
          <p:spPr>
            <a:xfrm>
              <a:off x="569520" y="214632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Web Clients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88" name="Retângulo: Cantos Arredondados 10"/>
            <p:cNvSpPr/>
            <p:nvPr/>
          </p:nvSpPr>
          <p:spPr>
            <a:xfrm>
              <a:off x="569520" y="2622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App Mobile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89" name="Retângulo: Cantos Arredondados 11"/>
            <p:cNvSpPr/>
            <p:nvPr/>
          </p:nvSpPr>
          <p:spPr>
            <a:xfrm>
              <a:off x="569520" y="309888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Forms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90" name="Retângulo: Cantos Arredondados 12"/>
            <p:cNvSpPr/>
            <p:nvPr/>
          </p:nvSpPr>
          <p:spPr>
            <a:xfrm>
              <a:off x="569520" y="3585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GUI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91" name="Retângulo: Cantos Arredondados 13"/>
            <p:cNvSpPr/>
            <p:nvPr/>
          </p:nvSpPr>
          <p:spPr>
            <a:xfrm>
              <a:off x="3215160" y="214632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NLI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92" name="Retângulo: Cantos Arredondados 14"/>
            <p:cNvSpPr/>
            <p:nvPr/>
          </p:nvSpPr>
          <p:spPr>
            <a:xfrm>
              <a:off x="3215160" y="262260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Pesquisa Keyword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93" name="Retângulo: Cantos Arredondados 20"/>
            <p:cNvSpPr/>
            <p:nvPr/>
          </p:nvSpPr>
          <p:spPr>
            <a:xfrm>
              <a:off x="3215160" y="312012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Speech input/output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94" name="Retângulo: Cantos Arredondados 21"/>
            <p:cNvSpPr/>
            <p:nvPr/>
          </p:nvSpPr>
          <p:spPr>
            <a:xfrm>
              <a:off x="3215160" y="360684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Interfaces 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595" name="Agrupar 6"/>
            <p:cNvGrpSpPr/>
            <p:nvPr/>
          </p:nvGrpSpPr>
          <p:grpSpPr>
            <a:xfrm>
              <a:off x="6189120" y="3363480"/>
              <a:ext cx="2507760" cy="867600"/>
              <a:chOff x="6189120" y="3363480"/>
              <a:chExt cx="2507760" cy="867600"/>
            </a:xfrm>
          </p:grpSpPr>
          <p:sp>
            <p:nvSpPr>
              <p:cNvPr id="596" name="Retângulo: Cantos Arredondados 22"/>
              <p:cNvSpPr/>
              <p:nvPr/>
            </p:nvSpPr>
            <p:spPr>
              <a:xfrm>
                <a:off x="6189120" y="336348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Naive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597" name="Retângulo: Cantos Arredondados 23"/>
              <p:cNvSpPr/>
              <p:nvPr/>
            </p:nvSpPr>
            <p:spPr>
              <a:xfrm>
                <a:off x="6189120" y="383976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DBA</a:t>
                </a:r>
                <a:endParaRPr b="0" lang="pt-BR" sz="2000" spc="-1" strike="noStrike">
                  <a:latin typeface="Arial"/>
                </a:endParaRPr>
              </a:p>
            </p:txBody>
          </p:sp>
        </p:grpSp>
        <p:sp>
          <p:nvSpPr>
            <p:cNvPr id="598" name="Chave Esquerda 3"/>
            <p:cNvSpPr/>
            <p:nvPr/>
          </p:nvSpPr>
          <p:spPr>
            <a:xfrm>
              <a:off x="5796000" y="3310560"/>
              <a:ext cx="359640" cy="941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3c81f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99" name="Balão de Fala: Retângulo com Cantos Arredondados 1"/>
          <p:cNvSpPr/>
          <p:nvPr/>
        </p:nvSpPr>
        <p:spPr>
          <a:xfrm>
            <a:off x="1639080" y="304812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Calibri"/>
                <a:ea typeface="Arial"/>
              </a:rPr>
              <a:t>Interface: Diagrama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00" name="Balão de Fala: Retângulo com Cantos Arredondados 4"/>
          <p:cNvSpPr/>
          <p:nvPr/>
        </p:nvSpPr>
        <p:spPr>
          <a:xfrm>
            <a:off x="3099600" y="247680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Arial"/>
              </a:rPr>
              <a:t>Query -&gt; manipulando o diagrama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01" name="CaixaDeTexto 8"/>
          <p:cNvSpPr/>
          <p:nvPr/>
        </p:nvSpPr>
        <p:spPr>
          <a:xfrm>
            <a:off x="565200" y="4512600"/>
            <a:ext cx="55368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Menus &amp; Forms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sldNum" idx="5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B9411F2-15B1-42BA-A4C3-93BE47989D83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0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Interfaces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604" name="Agrupar 7"/>
          <p:cNvGrpSpPr/>
          <p:nvPr/>
        </p:nvGrpSpPr>
        <p:grpSpPr>
          <a:xfrm>
            <a:off x="569520" y="2146320"/>
            <a:ext cx="8127360" cy="2105640"/>
            <a:chOff x="569520" y="2146320"/>
            <a:chExt cx="8127360" cy="2105640"/>
          </a:xfrm>
        </p:grpSpPr>
        <p:sp>
          <p:nvSpPr>
            <p:cNvPr id="605" name="Retângulo: Cantos Arredondados 18"/>
            <p:cNvSpPr/>
            <p:nvPr/>
          </p:nvSpPr>
          <p:spPr>
            <a:xfrm>
              <a:off x="569520" y="214632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Web Clients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06" name="Retângulo: Cantos Arredondados 10"/>
            <p:cNvSpPr/>
            <p:nvPr/>
          </p:nvSpPr>
          <p:spPr>
            <a:xfrm>
              <a:off x="569520" y="2622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App Mobile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07" name="Retângulo: Cantos Arredondados 11"/>
            <p:cNvSpPr/>
            <p:nvPr/>
          </p:nvSpPr>
          <p:spPr>
            <a:xfrm>
              <a:off x="569520" y="309888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Forms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08" name="Retângulo: Cantos Arredondados 12"/>
            <p:cNvSpPr/>
            <p:nvPr/>
          </p:nvSpPr>
          <p:spPr>
            <a:xfrm>
              <a:off x="569520" y="3585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GUI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09" name="Retângulo: Cantos Arredondados 13"/>
            <p:cNvSpPr/>
            <p:nvPr/>
          </p:nvSpPr>
          <p:spPr>
            <a:xfrm>
              <a:off x="3215160" y="214632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NLI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10" name="Retângulo: Cantos Arredondados 14"/>
            <p:cNvSpPr/>
            <p:nvPr/>
          </p:nvSpPr>
          <p:spPr>
            <a:xfrm>
              <a:off x="3215160" y="262260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Pesquisa Keyword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11" name="Retângulo: Cantos Arredondados 20"/>
            <p:cNvSpPr/>
            <p:nvPr/>
          </p:nvSpPr>
          <p:spPr>
            <a:xfrm>
              <a:off x="3215160" y="312012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Speech input/output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12" name="Retângulo: Cantos Arredondados 21"/>
            <p:cNvSpPr/>
            <p:nvPr/>
          </p:nvSpPr>
          <p:spPr>
            <a:xfrm>
              <a:off x="3215160" y="360684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Interfaces 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613" name="Agrupar 6"/>
            <p:cNvGrpSpPr/>
            <p:nvPr/>
          </p:nvGrpSpPr>
          <p:grpSpPr>
            <a:xfrm>
              <a:off x="6189120" y="3363480"/>
              <a:ext cx="2507760" cy="867600"/>
              <a:chOff x="6189120" y="3363480"/>
              <a:chExt cx="2507760" cy="867600"/>
            </a:xfrm>
          </p:grpSpPr>
          <p:sp>
            <p:nvSpPr>
              <p:cNvPr id="614" name="Retângulo: Cantos Arredondados 22"/>
              <p:cNvSpPr/>
              <p:nvPr/>
            </p:nvSpPr>
            <p:spPr>
              <a:xfrm>
                <a:off x="6189120" y="336348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Naive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615" name="Retângulo: Cantos Arredondados 23"/>
              <p:cNvSpPr/>
              <p:nvPr/>
            </p:nvSpPr>
            <p:spPr>
              <a:xfrm>
                <a:off x="6189120" y="383976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DBA</a:t>
                </a:r>
                <a:endParaRPr b="0" lang="pt-BR" sz="2000" spc="-1" strike="noStrike">
                  <a:latin typeface="Arial"/>
                </a:endParaRPr>
              </a:p>
            </p:txBody>
          </p:sp>
        </p:grpSp>
        <p:sp>
          <p:nvSpPr>
            <p:cNvPr id="616" name="Chave Esquerda 3"/>
            <p:cNvSpPr/>
            <p:nvPr/>
          </p:nvSpPr>
          <p:spPr>
            <a:xfrm>
              <a:off x="5796000" y="3310560"/>
              <a:ext cx="359640" cy="941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3c81f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17" name="Balão de Fala: Retângulo com Cantos Arredondados 1"/>
          <p:cNvSpPr/>
          <p:nvPr/>
        </p:nvSpPr>
        <p:spPr>
          <a:xfrm>
            <a:off x="4347720" y="150336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Calibri"/>
                <a:ea typeface="Arial"/>
              </a:rPr>
              <a:t>Interpreta a ling. natural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18" name="Balão de Fala: Retângulo com Cantos Arredondados 4"/>
          <p:cNvSpPr/>
          <p:nvPr/>
        </p:nvSpPr>
        <p:spPr>
          <a:xfrm>
            <a:off x="5808240" y="93204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Arial"/>
              </a:rPr>
              <a:t>Busca pela palavra reservada e conteúdo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sldNum" idx="5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0CBC8AA-806F-49A3-8E34-8F45F0452CF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2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Interfaces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621" name="Agrupar 7"/>
          <p:cNvGrpSpPr/>
          <p:nvPr/>
        </p:nvGrpSpPr>
        <p:grpSpPr>
          <a:xfrm>
            <a:off x="569520" y="2146320"/>
            <a:ext cx="8127360" cy="2105640"/>
            <a:chOff x="569520" y="2146320"/>
            <a:chExt cx="8127360" cy="2105640"/>
          </a:xfrm>
        </p:grpSpPr>
        <p:sp>
          <p:nvSpPr>
            <p:cNvPr id="622" name="Retângulo: Cantos Arredondados 18"/>
            <p:cNvSpPr/>
            <p:nvPr/>
          </p:nvSpPr>
          <p:spPr>
            <a:xfrm>
              <a:off x="569520" y="214632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Web Clients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23" name="Retângulo: Cantos Arredondados 10"/>
            <p:cNvSpPr/>
            <p:nvPr/>
          </p:nvSpPr>
          <p:spPr>
            <a:xfrm>
              <a:off x="569520" y="2622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App Mobile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24" name="Retângulo: Cantos Arredondados 11"/>
            <p:cNvSpPr/>
            <p:nvPr/>
          </p:nvSpPr>
          <p:spPr>
            <a:xfrm>
              <a:off x="569520" y="309888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Forms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25" name="Retângulo: Cantos Arredondados 12"/>
            <p:cNvSpPr/>
            <p:nvPr/>
          </p:nvSpPr>
          <p:spPr>
            <a:xfrm>
              <a:off x="569520" y="3585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GUI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26" name="Retângulo: Cantos Arredondados 13"/>
            <p:cNvSpPr/>
            <p:nvPr/>
          </p:nvSpPr>
          <p:spPr>
            <a:xfrm>
              <a:off x="3215160" y="214632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NLI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27" name="Retângulo: Cantos Arredondados 14"/>
            <p:cNvSpPr/>
            <p:nvPr/>
          </p:nvSpPr>
          <p:spPr>
            <a:xfrm>
              <a:off x="3215160" y="262260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Pesquisa Keyword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28" name="Retângulo: Cantos Arredondados 20"/>
            <p:cNvSpPr/>
            <p:nvPr/>
          </p:nvSpPr>
          <p:spPr>
            <a:xfrm>
              <a:off x="3215160" y="312012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Speech input/output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29" name="Retângulo: Cantos Arredondados 21"/>
            <p:cNvSpPr/>
            <p:nvPr/>
          </p:nvSpPr>
          <p:spPr>
            <a:xfrm>
              <a:off x="3215160" y="360684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Interfaces 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630" name="Agrupar 6"/>
            <p:cNvGrpSpPr/>
            <p:nvPr/>
          </p:nvGrpSpPr>
          <p:grpSpPr>
            <a:xfrm>
              <a:off x="6189120" y="3363480"/>
              <a:ext cx="2507760" cy="867600"/>
              <a:chOff x="6189120" y="3363480"/>
              <a:chExt cx="2507760" cy="867600"/>
            </a:xfrm>
          </p:grpSpPr>
          <p:sp>
            <p:nvSpPr>
              <p:cNvPr id="631" name="Retângulo: Cantos Arredondados 22"/>
              <p:cNvSpPr/>
              <p:nvPr/>
            </p:nvSpPr>
            <p:spPr>
              <a:xfrm>
                <a:off x="6189120" y="336348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Naive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632" name="Retângulo: Cantos Arredondados 23"/>
              <p:cNvSpPr/>
              <p:nvPr/>
            </p:nvSpPr>
            <p:spPr>
              <a:xfrm>
                <a:off x="6189120" y="383976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DBA</a:t>
                </a:r>
                <a:endParaRPr b="0" lang="pt-BR" sz="2000" spc="-1" strike="noStrike">
                  <a:latin typeface="Arial"/>
                </a:endParaRPr>
              </a:p>
            </p:txBody>
          </p:sp>
        </p:grpSp>
        <p:sp>
          <p:nvSpPr>
            <p:cNvPr id="633" name="Chave Esquerda 3"/>
            <p:cNvSpPr/>
            <p:nvPr/>
          </p:nvSpPr>
          <p:spPr>
            <a:xfrm>
              <a:off x="5796000" y="3310560"/>
              <a:ext cx="359640" cy="941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3c81f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34" name="Balão de Fala: Retângulo com Cantos Arredondados 1"/>
          <p:cNvSpPr/>
          <p:nvPr/>
        </p:nvSpPr>
        <p:spPr>
          <a:xfrm>
            <a:off x="4813200" y="206424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Calibri"/>
                <a:ea typeface="Arial"/>
              </a:rPr>
              <a:t>Macth: palavra/doc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35" name="CaixaDeTexto 4"/>
          <p:cNvSpPr/>
          <p:nvPr/>
        </p:nvSpPr>
        <p:spPr>
          <a:xfrm>
            <a:off x="565200" y="4512600"/>
            <a:ext cx="55368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Indíces | Hacking functions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sldNum" idx="5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C805BCF-18D1-4600-88C0-04C758ED49B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3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Interfaces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638" name="Agrupar 7"/>
          <p:cNvGrpSpPr/>
          <p:nvPr/>
        </p:nvGrpSpPr>
        <p:grpSpPr>
          <a:xfrm>
            <a:off x="569520" y="2146320"/>
            <a:ext cx="8127360" cy="2105640"/>
            <a:chOff x="569520" y="2146320"/>
            <a:chExt cx="8127360" cy="2105640"/>
          </a:xfrm>
        </p:grpSpPr>
        <p:sp>
          <p:nvSpPr>
            <p:cNvPr id="639" name="Retângulo: Cantos Arredondados 18"/>
            <p:cNvSpPr/>
            <p:nvPr/>
          </p:nvSpPr>
          <p:spPr>
            <a:xfrm>
              <a:off x="569520" y="214632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Web Clients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40" name="Retângulo: Cantos Arredondados 10"/>
            <p:cNvSpPr/>
            <p:nvPr/>
          </p:nvSpPr>
          <p:spPr>
            <a:xfrm>
              <a:off x="569520" y="2622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App Mobile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41" name="Retângulo: Cantos Arredondados 11"/>
            <p:cNvSpPr/>
            <p:nvPr/>
          </p:nvSpPr>
          <p:spPr>
            <a:xfrm>
              <a:off x="569520" y="309888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Forms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42" name="Retângulo: Cantos Arredondados 12"/>
            <p:cNvSpPr/>
            <p:nvPr/>
          </p:nvSpPr>
          <p:spPr>
            <a:xfrm>
              <a:off x="569520" y="3585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GUI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43" name="Retângulo: Cantos Arredondados 13"/>
            <p:cNvSpPr/>
            <p:nvPr/>
          </p:nvSpPr>
          <p:spPr>
            <a:xfrm>
              <a:off x="3215160" y="214632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NLI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44" name="Retângulo: Cantos Arredondados 14"/>
            <p:cNvSpPr/>
            <p:nvPr/>
          </p:nvSpPr>
          <p:spPr>
            <a:xfrm>
              <a:off x="3215160" y="262260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Pesquisa Keyword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45" name="Retângulo: Cantos Arredondados 20"/>
            <p:cNvSpPr/>
            <p:nvPr/>
          </p:nvSpPr>
          <p:spPr>
            <a:xfrm>
              <a:off x="3215160" y="312012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Speech input/output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46" name="Retângulo: Cantos Arredondados 21"/>
            <p:cNvSpPr/>
            <p:nvPr/>
          </p:nvSpPr>
          <p:spPr>
            <a:xfrm>
              <a:off x="3215160" y="360684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Interfaces 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647" name="Agrupar 6"/>
            <p:cNvGrpSpPr/>
            <p:nvPr/>
          </p:nvGrpSpPr>
          <p:grpSpPr>
            <a:xfrm>
              <a:off x="6189120" y="3363480"/>
              <a:ext cx="2507760" cy="867600"/>
              <a:chOff x="6189120" y="3363480"/>
              <a:chExt cx="2507760" cy="867600"/>
            </a:xfrm>
          </p:grpSpPr>
          <p:sp>
            <p:nvSpPr>
              <p:cNvPr id="648" name="Retângulo: Cantos Arredondados 22"/>
              <p:cNvSpPr/>
              <p:nvPr/>
            </p:nvSpPr>
            <p:spPr>
              <a:xfrm>
                <a:off x="6189120" y="336348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Naive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649" name="Retângulo: Cantos Arredondados 23"/>
              <p:cNvSpPr/>
              <p:nvPr/>
            </p:nvSpPr>
            <p:spPr>
              <a:xfrm>
                <a:off x="6189120" y="383976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DBA</a:t>
                </a:r>
                <a:endParaRPr b="0" lang="pt-BR" sz="2000" spc="-1" strike="noStrike">
                  <a:latin typeface="Arial"/>
                </a:endParaRPr>
              </a:p>
            </p:txBody>
          </p:sp>
        </p:grpSp>
        <p:sp>
          <p:nvSpPr>
            <p:cNvPr id="650" name="Chave Esquerda 3"/>
            <p:cNvSpPr/>
            <p:nvPr/>
          </p:nvSpPr>
          <p:spPr>
            <a:xfrm>
              <a:off x="5796000" y="3310560"/>
              <a:ext cx="359640" cy="941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3c81f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51" name="CaixaDeTexto 1"/>
          <p:cNvSpPr/>
          <p:nvPr/>
        </p:nvSpPr>
        <p:spPr>
          <a:xfrm>
            <a:off x="565200" y="4512600"/>
            <a:ext cx="55368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Speech como input e resposta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52" name="Balão de Fala: Retângulo com Cantos Arredondados 4"/>
          <p:cNvSpPr/>
          <p:nvPr/>
        </p:nvSpPr>
        <p:spPr>
          <a:xfrm>
            <a:off x="4824000" y="250884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Calibri"/>
                <a:ea typeface="Arial"/>
              </a:rPr>
              <a:t>Contexto limitado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ldNum" idx="1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B129AF0-0A0B-40CA-BB22-178BF7B7DBC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5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53" name="Google Shape;231;g116d3f5ae16_1_0"/>
          <p:cNvSpPr/>
          <p:nvPr/>
        </p:nvSpPr>
        <p:spPr>
          <a:xfrm>
            <a:off x="561240" y="1841040"/>
            <a:ext cx="5427360" cy="29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54" name="Imagem 6" descr=""/>
          <p:cNvPicPr/>
          <p:nvPr/>
        </p:nvPicPr>
        <p:blipFill>
          <a:blip r:embed="rId1"/>
          <a:stretch/>
        </p:blipFill>
        <p:spPr>
          <a:xfrm rot="2580000">
            <a:off x="6836760" y="1045080"/>
            <a:ext cx="1874880" cy="1728000"/>
          </a:xfrm>
          <a:prstGeom prst="rect">
            <a:avLst/>
          </a:prstGeom>
          <a:ln w="0">
            <a:noFill/>
          </a:ln>
        </p:spPr>
      </p:pic>
      <p:sp>
        <p:nvSpPr>
          <p:cNvPr id="155" name="Retângulo: Cantos Arredondados 6"/>
          <p:cNvSpPr/>
          <p:nvPr/>
        </p:nvSpPr>
        <p:spPr>
          <a:xfrm>
            <a:off x="495360" y="4188960"/>
            <a:ext cx="2909880" cy="613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Abstração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56" name="Igual a 7"/>
          <p:cNvSpPr/>
          <p:nvPr/>
        </p:nvSpPr>
        <p:spPr>
          <a:xfrm>
            <a:off x="3485160" y="4236480"/>
            <a:ext cx="909720" cy="62388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157" name="Retângulo: Cantos Arredondados 12"/>
          <p:cNvSpPr/>
          <p:nvPr/>
        </p:nvSpPr>
        <p:spPr>
          <a:xfrm>
            <a:off x="4538160" y="4188960"/>
            <a:ext cx="2909880" cy="613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essencial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58" name="Seta: Dobrada 1"/>
          <p:cNvSpPr/>
          <p:nvPr/>
        </p:nvSpPr>
        <p:spPr>
          <a:xfrm>
            <a:off x="1042920" y="2751120"/>
            <a:ext cx="380520" cy="129096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Retângulo: Cantos Arredondados 9"/>
          <p:cNvSpPr/>
          <p:nvPr/>
        </p:nvSpPr>
        <p:spPr>
          <a:xfrm>
            <a:off x="1627560" y="2569680"/>
            <a:ext cx="2909880" cy="613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Data model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60" name="Imagem 8" descr=""/>
          <p:cNvPicPr/>
          <p:nvPr/>
        </p:nvPicPr>
        <p:blipFill>
          <a:blip r:embed="rId2"/>
          <a:stretch/>
        </p:blipFill>
        <p:spPr>
          <a:xfrm>
            <a:off x="632520" y="1641600"/>
            <a:ext cx="2079360" cy="748800"/>
          </a:xfrm>
          <a:prstGeom prst="rect">
            <a:avLst/>
          </a:prstGeom>
          <a:ln w="0">
            <a:noFill/>
          </a:ln>
        </p:spPr>
      </p:pic>
      <p:pic>
        <p:nvPicPr>
          <p:cNvPr id="161" name="Imagem 11" descr="Uma imagem contendo homem, placar&#10;&#10;Descrição gerada automaticamente"/>
          <p:cNvPicPr/>
          <p:nvPr/>
        </p:nvPicPr>
        <p:blipFill>
          <a:blip r:embed="rId3"/>
          <a:stretch/>
        </p:blipFill>
        <p:spPr>
          <a:xfrm>
            <a:off x="5181120" y="2208240"/>
            <a:ext cx="1332000" cy="1340640"/>
          </a:xfrm>
          <a:prstGeom prst="rect">
            <a:avLst/>
          </a:prstGeom>
          <a:ln w="0">
            <a:noFill/>
          </a:ln>
        </p:spPr>
      </p:pic>
      <p:pic>
        <p:nvPicPr>
          <p:cNvPr id="162" name="Imagem 13" descr="Uma imagem contendo texto, placar&#10;&#10;Descrição gerada automaticamente"/>
          <p:cNvPicPr/>
          <p:nvPr/>
        </p:nvPicPr>
        <p:blipFill>
          <a:blip r:embed="rId4"/>
          <a:stretch/>
        </p:blipFill>
        <p:spPr>
          <a:xfrm>
            <a:off x="2893320" y="715320"/>
            <a:ext cx="2742840" cy="1384200"/>
          </a:xfrm>
          <a:prstGeom prst="rect">
            <a:avLst/>
          </a:prstGeom>
          <a:ln w="0">
            <a:noFill/>
          </a:ln>
        </p:spPr>
      </p:pic>
      <p:sp>
        <p:nvSpPr>
          <p:cNvPr id="163" name="Balão de Fala: Retângulo com Cantos Arredondados 13"/>
          <p:cNvSpPr/>
          <p:nvPr/>
        </p:nvSpPr>
        <p:spPr>
          <a:xfrm>
            <a:off x="3141000" y="2212560"/>
            <a:ext cx="1523520" cy="3596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Operações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sldNum" idx="5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845E057-D761-4654-A99E-113D2CC2AD6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5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Interfaces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655" name="Agrupar 7"/>
          <p:cNvGrpSpPr/>
          <p:nvPr/>
        </p:nvGrpSpPr>
        <p:grpSpPr>
          <a:xfrm>
            <a:off x="569520" y="2146320"/>
            <a:ext cx="8127360" cy="2105640"/>
            <a:chOff x="569520" y="2146320"/>
            <a:chExt cx="8127360" cy="2105640"/>
          </a:xfrm>
        </p:grpSpPr>
        <p:sp>
          <p:nvSpPr>
            <p:cNvPr id="656" name="Retângulo: Cantos Arredondados 18"/>
            <p:cNvSpPr/>
            <p:nvPr/>
          </p:nvSpPr>
          <p:spPr>
            <a:xfrm>
              <a:off x="569520" y="214632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Web Clients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57" name="Retângulo: Cantos Arredondados 10"/>
            <p:cNvSpPr/>
            <p:nvPr/>
          </p:nvSpPr>
          <p:spPr>
            <a:xfrm>
              <a:off x="569520" y="2622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App Mobile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58" name="Retângulo: Cantos Arredondados 11"/>
            <p:cNvSpPr/>
            <p:nvPr/>
          </p:nvSpPr>
          <p:spPr>
            <a:xfrm>
              <a:off x="569520" y="309888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Forms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59" name="Retângulo: Cantos Arredondados 12"/>
            <p:cNvSpPr/>
            <p:nvPr/>
          </p:nvSpPr>
          <p:spPr>
            <a:xfrm>
              <a:off x="569520" y="3585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GUI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60" name="Retângulo: Cantos Arredondados 13"/>
            <p:cNvSpPr/>
            <p:nvPr/>
          </p:nvSpPr>
          <p:spPr>
            <a:xfrm>
              <a:off x="3215160" y="214632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NLI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61" name="Retângulo: Cantos Arredondados 14"/>
            <p:cNvSpPr/>
            <p:nvPr/>
          </p:nvSpPr>
          <p:spPr>
            <a:xfrm>
              <a:off x="3215160" y="262260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Pesquisa Keyword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62" name="Retângulo: Cantos Arredondados 20"/>
            <p:cNvSpPr/>
            <p:nvPr/>
          </p:nvSpPr>
          <p:spPr>
            <a:xfrm>
              <a:off x="3215160" y="312012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Speech input/output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63" name="Retângulo: Cantos Arredondados 21"/>
            <p:cNvSpPr/>
            <p:nvPr/>
          </p:nvSpPr>
          <p:spPr>
            <a:xfrm>
              <a:off x="3215160" y="360684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Interfaces 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664" name="Agrupar 6"/>
            <p:cNvGrpSpPr/>
            <p:nvPr/>
          </p:nvGrpSpPr>
          <p:grpSpPr>
            <a:xfrm>
              <a:off x="6189120" y="3363480"/>
              <a:ext cx="2507760" cy="867600"/>
              <a:chOff x="6189120" y="3363480"/>
              <a:chExt cx="2507760" cy="867600"/>
            </a:xfrm>
          </p:grpSpPr>
          <p:sp>
            <p:nvSpPr>
              <p:cNvPr id="665" name="Retângulo: Cantos Arredondados 22"/>
              <p:cNvSpPr/>
              <p:nvPr/>
            </p:nvSpPr>
            <p:spPr>
              <a:xfrm>
                <a:off x="6189120" y="336348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Naive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666" name="Retângulo: Cantos Arredondados 23"/>
              <p:cNvSpPr/>
              <p:nvPr/>
            </p:nvSpPr>
            <p:spPr>
              <a:xfrm>
                <a:off x="6189120" y="383976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DBA</a:t>
                </a:r>
                <a:endParaRPr b="0" lang="pt-BR" sz="2000" spc="-1" strike="noStrike">
                  <a:latin typeface="Arial"/>
                </a:endParaRPr>
              </a:p>
            </p:txBody>
          </p:sp>
        </p:grpSp>
        <p:sp>
          <p:nvSpPr>
            <p:cNvPr id="667" name="Chave Esquerda 3"/>
            <p:cNvSpPr/>
            <p:nvPr/>
          </p:nvSpPr>
          <p:spPr>
            <a:xfrm>
              <a:off x="5796000" y="3310560"/>
              <a:ext cx="359640" cy="941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3c81f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68" name="Balão de Fala: Retângulo com Cantos Arredondados 1"/>
          <p:cNvSpPr/>
          <p:nvPr/>
        </p:nvSpPr>
        <p:spPr>
          <a:xfrm>
            <a:off x="6136200" y="277344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Calibri"/>
                <a:ea typeface="Arial"/>
              </a:rPr>
              <a:t>Operações repetitivas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669" name="Imagem 8" descr=""/>
          <p:cNvPicPr/>
          <p:nvPr/>
        </p:nvPicPr>
        <p:blipFill>
          <a:blip r:embed="rId1"/>
          <a:stretch/>
        </p:blipFill>
        <p:spPr>
          <a:xfrm>
            <a:off x="7105680" y="1906920"/>
            <a:ext cx="1716120" cy="736560"/>
          </a:xfrm>
          <a:prstGeom prst="rect">
            <a:avLst/>
          </a:prstGeom>
          <a:ln w="0">
            <a:noFill/>
          </a:ln>
        </p:spPr>
      </p:pic>
      <p:sp>
        <p:nvSpPr>
          <p:cNvPr id="670" name="CaixaDeTexto 8"/>
          <p:cNvSpPr/>
          <p:nvPr/>
        </p:nvSpPr>
        <p:spPr>
          <a:xfrm>
            <a:off x="565200" y="4512600"/>
            <a:ext cx="55368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Transações de rotina e repetitivas - saldo do banco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sldNum" idx="5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989721F-6399-4B09-A747-164154B2157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7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Interfaces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673" name="Agrupar 7"/>
          <p:cNvGrpSpPr/>
          <p:nvPr/>
        </p:nvGrpSpPr>
        <p:grpSpPr>
          <a:xfrm>
            <a:off x="569520" y="2146320"/>
            <a:ext cx="8127360" cy="2105640"/>
            <a:chOff x="569520" y="2146320"/>
            <a:chExt cx="8127360" cy="2105640"/>
          </a:xfrm>
        </p:grpSpPr>
        <p:sp>
          <p:nvSpPr>
            <p:cNvPr id="674" name="Retângulo: Cantos Arredondados 18"/>
            <p:cNvSpPr/>
            <p:nvPr/>
          </p:nvSpPr>
          <p:spPr>
            <a:xfrm>
              <a:off x="569520" y="214632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Web Clients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75" name="Retângulo: Cantos Arredondados 10"/>
            <p:cNvSpPr/>
            <p:nvPr/>
          </p:nvSpPr>
          <p:spPr>
            <a:xfrm>
              <a:off x="569520" y="2622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App Mobile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76" name="Retângulo: Cantos Arredondados 11"/>
            <p:cNvSpPr/>
            <p:nvPr/>
          </p:nvSpPr>
          <p:spPr>
            <a:xfrm>
              <a:off x="569520" y="309888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Forms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77" name="Retângulo: Cantos Arredondados 12"/>
            <p:cNvSpPr/>
            <p:nvPr/>
          </p:nvSpPr>
          <p:spPr>
            <a:xfrm>
              <a:off x="569520" y="3585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GUI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78" name="Retângulo: Cantos Arredondados 13"/>
            <p:cNvSpPr/>
            <p:nvPr/>
          </p:nvSpPr>
          <p:spPr>
            <a:xfrm>
              <a:off x="3215160" y="214632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NLI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79" name="Retângulo: Cantos Arredondados 14"/>
            <p:cNvSpPr/>
            <p:nvPr/>
          </p:nvSpPr>
          <p:spPr>
            <a:xfrm>
              <a:off x="3215160" y="262260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Pesquisa Keyword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80" name="Retângulo: Cantos Arredondados 20"/>
            <p:cNvSpPr/>
            <p:nvPr/>
          </p:nvSpPr>
          <p:spPr>
            <a:xfrm>
              <a:off x="3215160" y="312012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Speech input/output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81" name="Retângulo: Cantos Arredondados 21"/>
            <p:cNvSpPr/>
            <p:nvPr/>
          </p:nvSpPr>
          <p:spPr>
            <a:xfrm>
              <a:off x="3215160" y="360684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Interfaces 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682" name="Agrupar 6"/>
            <p:cNvGrpSpPr/>
            <p:nvPr/>
          </p:nvGrpSpPr>
          <p:grpSpPr>
            <a:xfrm>
              <a:off x="6189120" y="3363480"/>
              <a:ext cx="2507760" cy="867600"/>
              <a:chOff x="6189120" y="3363480"/>
              <a:chExt cx="2507760" cy="867600"/>
            </a:xfrm>
          </p:grpSpPr>
          <p:sp>
            <p:nvSpPr>
              <p:cNvPr id="683" name="Retângulo: Cantos Arredondados 22"/>
              <p:cNvSpPr/>
              <p:nvPr/>
            </p:nvSpPr>
            <p:spPr>
              <a:xfrm>
                <a:off x="6189120" y="336348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Naive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684" name="Retângulo: Cantos Arredondados 23"/>
              <p:cNvSpPr/>
              <p:nvPr/>
            </p:nvSpPr>
            <p:spPr>
              <a:xfrm>
                <a:off x="6189120" y="383976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DBA</a:t>
                </a:r>
                <a:endParaRPr b="0" lang="pt-BR" sz="2000" spc="-1" strike="noStrike">
                  <a:latin typeface="Arial"/>
                </a:endParaRPr>
              </a:p>
            </p:txBody>
          </p:sp>
        </p:grpSp>
        <p:sp>
          <p:nvSpPr>
            <p:cNvPr id="685" name="Chave Esquerda 3"/>
            <p:cNvSpPr/>
            <p:nvPr/>
          </p:nvSpPr>
          <p:spPr>
            <a:xfrm>
              <a:off x="5796000" y="3310560"/>
              <a:ext cx="359640" cy="941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3c81f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86" name="Balão de Fala: Retângulo com Cantos Arredondados 1"/>
          <p:cNvSpPr/>
          <p:nvPr/>
        </p:nvSpPr>
        <p:spPr>
          <a:xfrm>
            <a:off x="5871600" y="319680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Calibri"/>
                <a:ea typeface="Arial"/>
              </a:rPr>
              <a:t>DBA Staff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87" name="Balão de Fala: Retângulo com Cantos Arredondados 4"/>
          <p:cNvSpPr/>
          <p:nvPr/>
        </p:nvSpPr>
        <p:spPr>
          <a:xfrm>
            <a:off x="6379560" y="261468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Arial"/>
              </a:rPr>
              <a:t>Comandos com nível de privilégio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196;p5"/>
          <p:cNvSpPr/>
          <p:nvPr/>
        </p:nvSpPr>
        <p:spPr>
          <a:xfrm>
            <a:off x="597960" y="1580760"/>
            <a:ext cx="776592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5400" spc="-1" strike="noStrike">
                <a:solidFill>
                  <a:srgbClr val="ea4e60"/>
                </a:solidFill>
                <a:latin typeface="Century Gothic"/>
                <a:ea typeface="Arial"/>
              </a:rPr>
              <a:t>Ambiente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689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690" name="PlaceHolder 1"/>
          <p:cNvSpPr>
            <a:spLocks noGrp="1"/>
          </p:cNvSpPr>
          <p:nvPr>
            <p:ph type="sldNum" idx="5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67EEACA8-2955-4898-8F72-0C06D612269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691" name="Agrupar 7"/>
          <p:cNvGrpSpPr/>
          <p:nvPr/>
        </p:nvGrpSpPr>
        <p:grpSpPr>
          <a:xfrm>
            <a:off x="7221240" y="3294000"/>
            <a:ext cx="1668600" cy="1644480"/>
            <a:chOff x="7221240" y="3294000"/>
            <a:chExt cx="1668600" cy="1644480"/>
          </a:xfrm>
        </p:grpSpPr>
        <p:pic>
          <p:nvPicPr>
            <p:cNvPr id="692" name="Gráfico 2" descr="Banco de dados com preenchimento sólido"/>
            <p:cNvPicPr/>
            <p:nvPr/>
          </p:nvPicPr>
          <p:blipFill>
            <a:blip r:embed="rId2"/>
            <a:stretch/>
          </p:blipFill>
          <p:spPr>
            <a:xfrm>
              <a:off x="7471440" y="3294000"/>
              <a:ext cx="1418400" cy="1532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93" name="Gráfico 7" descr="Tabela com preenchimento sólido"/>
            <p:cNvPicPr/>
            <p:nvPr/>
          </p:nvPicPr>
          <p:blipFill>
            <a:blip r:embed="rId3"/>
            <a:stretch/>
          </p:blipFill>
          <p:spPr>
            <a:xfrm>
              <a:off x="7221240" y="3854520"/>
              <a:ext cx="1014840" cy="10839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sldNum" idx="5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2BA670F-D096-4617-A71B-4A7123BFD67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9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Componentes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696" name="Imagem 9" descr="Diagrama&#10;&#10;Descrição gerada automaticamente"/>
          <p:cNvPicPr/>
          <p:nvPr/>
        </p:nvPicPr>
        <p:blipFill>
          <a:blip r:embed="rId1"/>
          <a:srcRect l="2911" t="0" r="2704" b="438"/>
          <a:stretch/>
        </p:blipFill>
        <p:spPr>
          <a:xfrm>
            <a:off x="4047120" y="474480"/>
            <a:ext cx="4541760" cy="4532400"/>
          </a:xfrm>
          <a:prstGeom prst="rect">
            <a:avLst/>
          </a:prstGeom>
          <a:ln w="0">
            <a:noFill/>
          </a:ln>
        </p:spPr>
      </p:pic>
      <p:sp>
        <p:nvSpPr>
          <p:cNvPr id="697" name="Retângulo: Cantos Arredondados 1"/>
          <p:cNvSpPr/>
          <p:nvPr/>
        </p:nvSpPr>
        <p:spPr>
          <a:xfrm>
            <a:off x="812880" y="4284000"/>
            <a:ext cx="278316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Modularizado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98" name="Retângulo: Cantos Arredondados 6"/>
          <p:cNvSpPr/>
          <p:nvPr/>
        </p:nvSpPr>
        <p:spPr>
          <a:xfrm>
            <a:off x="812880" y="2611800"/>
            <a:ext cx="278316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Software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99" name="Seta: para Baixo 3"/>
          <p:cNvSpPr/>
          <p:nvPr/>
        </p:nvSpPr>
        <p:spPr>
          <a:xfrm>
            <a:off x="1853280" y="1479240"/>
            <a:ext cx="486360" cy="9734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Seta: para Cima 7"/>
          <p:cNvSpPr/>
          <p:nvPr/>
        </p:nvSpPr>
        <p:spPr>
          <a:xfrm>
            <a:off x="1847880" y="3220200"/>
            <a:ext cx="486360" cy="9734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sldNum" idx="5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578E2D1-8AAF-491C-9F77-5BC92AEBB6B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0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Componentes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703" name="Imagem 9" descr="Diagrama&#10;&#10;Descrição gerada automaticamente"/>
          <p:cNvPicPr/>
          <p:nvPr/>
        </p:nvPicPr>
        <p:blipFill>
          <a:blip r:embed="rId1"/>
          <a:srcRect l="2911" t="0" r="2704" b="438"/>
          <a:stretch/>
        </p:blipFill>
        <p:spPr>
          <a:xfrm>
            <a:off x="4047120" y="474480"/>
            <a:ext cx="4541760" cy="4532400"/>
          </a:xfrm>
          <a:prstGeom prst="rect">
            <a:avLst/>
          </a:prstGeom>
          <a:ln w="0">
            <a:noFill/>
          </a:ln>
        </p:spPr>
      </p:pic>
      <p:sp>
        <p:nvSpPr>
          <p:cNvPr id="704" name="Retângulo: Cantos Arredondados 1"/>
          <p:cNvSpPr/>
          <p:nvPr/>
        </p:nvSpPr>
        <p:spPr>
          <a:xfrm>
            <a:off x="1362960" y="4125240"/>
            <a:ext cx="278316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Calibri"/>
              </a:rPr>
              <a:t>Módulos internos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05" name="Retângulo: Cantos Arredondados 6"/>
          <p:cNvSpPr/>
          <p:nvPr/>
        </p:nvSpPr>
        <p:spPr>
          <a:xfrm>
            <a:off x="1362960" y="2241720"/>
            <a:ext cx="278316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Ambiente de BD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sldNum" idx="6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97575E5-04D5-463F-82A1-292F8130527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0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Componentes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708" name="Imagem 9" descr="Diagrama&#10;&#10;Descrição gerada automaticamente"/>
          <p:cNvPicPr/>
          <p:nvPr/>
        </p:nvPicPr>
        <p:blipFill>
          <a:blip r:embed="rId1"/>
          <a:srcRect l="2911" t="0" r="2704" b="438"/>
          <a:stretch/>
        </p:blipFill>
        <p:spPr>
          <a:xfrm>
            <a:off x="4047120" y="474480"/>
            <a:ext cx="4541760" cy="4532400"/>
          </a:xfrm>
          <a:prstGeom prst="rect">
            <a:avLst/>
          </a:prstGeom>
          <a:ln w="0">
            <a:noFill/>
          </a:ln>
        </p:spPr>
      </p:pic>
      <p:sp>
        <p:nvSpPr>
          <p:cNvPr id="709" name="Seta: para Baixo 3"/>
          <p:cNvSpPr/>
          <p:nvPr/>
        </p:nvSpPr>
        <p:spPr>
          <a:xfrm rot="14700000">
            <a:off x="3562920" y="997560"/>
            <a:ext cx="158400" cy="14284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0" name="Retângulo: Cantos Arredondados 9"/>
          <p:cNvSpPr/>
          <p:nvPr/>
        </p:nvSpPr>
        <p:spPr>
          <a:xfrm>
            <a:off x="823320" y="1998000"/>
            <a:ext cx="278316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Esquema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11" name="Texto Explicativo: Seta para a Direita 4"/>
          <p:cNvSpPr/>
          <p:nvPr/>
        </p:nvSpPr>
        <p:spPr>
          <a:xfrm>
            <a:off x="1934640" y="3193920"/>
            <a:ext cx="2391480" cy="7509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Info de módulos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12" name="Texto Explicativo: Seta para a Direita 10"/>
          <p:cNvSpPr/>
          <p:nvPr/>
        </p:nvSpPr>
        <p:spPr>
          <a:xfrm>
            <a:off x="3765600" y="3945600"/>
            <a:ext cx="2021040" cy="5076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BD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sldNum" idx="6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9752A98-9C72-4484-A7E7-070D5D5FB5D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1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Componentes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715" name="Imagem 9" descr="Diagrama&#10;&#10;Descrição gerada automaticamente"/>
          <p:cNvPicPr/>
          <p:nvPr/>
        </p:nvPicPr>
        <p:blipFill>
          <a:blip r:embed="rId1"/>
          <a:srcRect l="2911" t="0" r="2704" b="438"/>
          <a:stretch/>
        </p:blipFill>
        <p:spPr>
          <a:xfrm>
            <a:off x="4047120" y="474480"/>
            <a:ext cx="4541760" cy="4532400"/>
          </a:xfrm>
          <a:prstGeom prst="rect">
            <a:avLst/>
          </a:prstGeom>
          <a:ln w="0">
            <a:noFill/>
          </a:ln>
        </p:spPr>
      </p:pic>
      <p:sp>
        <p:nvSpPr>
          <p:cNvPr id="716" name="Seta: para Baixo 3"/>
          <p:cNvSpPr/>
          <p:nvPr/>
        </p:nvSpPr>
        <p:spPr>
          <a:xfrm rot="14700000">
            <a:off x="4551480" y="452520"/>
            <a:ext cx="158400" cy="2656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7" name="Retângulo: Cantos Arredondados 9"/>
          <p:cNvSpPr/>
          <p:nvPr/>
        </p:nvSpPr>
        <p:spPr>
          <a:xfrm>
            <a:off x="1267920" y="2103840"/>
            <a:ext cx="278316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Acesso ocasional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18" name="Seta: para Baixo 7"/>
          <p:cNvSpPr/>
          <p:nvPr/>
        </p:nvSpPr>
        <p:spPr>
          <a:xfrm rot="14700000">
            <a:off x="4657320" y="1574280"/>
            <a:ext cx="158400" cy="2656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719" name="Retângulo: Cantos Arredondados 10"/>
          <p:cNvSpPr/>
          <p:nvPr/>
        </p:nvSpPr>
        <p:spPr>
          <a:xfrm>
            <a:off x="1119600" y="3151800"/>
            <a:ext cx="278316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</a:rPr>
              <a:t>Ex: Reordenação de operações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laceHolder 1"/>
          <p:cNvSpPr>
            <a:spLocks noGrp="1"/>
          </p:cNvSpPr>
          <p:nvPr>
            <p:ph type="sldNum" idx="6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D7D6019-ADA0-424B-A98F-BFF54C7965F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2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Componentes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722" name="Imagem 9" descr="Diagrama&#10;&#10;Descrição gerada automaticamente"/>
          <p:cNvPicPr/>
          <p:nvPr/>
        </p:nvPicPr>
        <p:blipFill>
          <a:blip r:embed="rId1"/>
          <a:srcRect l="2911" t="0" r="2704" b="438"/>
          <a:stretch/>
        </p:blipFill>
        <p:spPr>
          <a:xfrm>
            <a:off x="4047120" y="474480"/>
            <a:ext cx="4541760" cy="4532400"/>
          </a:xfrm>
          <a:prstGeom prst="rect">
            <a:avLst/>
          </a:prstGeom>
          <a:ln w="0">
            <a:noFill/>
          </a:ln>
        </p:spPr>
      </p:pic>
      <p:sp>
        <p:nvSpPr>
          <p:cNvPr id="723" name="Seta: para Baixo 3"/>
          <p:cNvSpPr/>
          <p:nvPr/>
        </p:nvSpPr>
        <p:spPr>
          <a:xfrm rot="14700000">
            <a:off x="4551480" y="452520"/>
            <a:ext cx="158400" cy="2656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4" name="Retângulo: Cantos Arredondados 9"/>
          <p:cNvSpPr/>
          <p:nvPr/>
        </p:nvSpPr>
        <p:spPr>
          <a:xfrm>
            <a:off x="1267920" y="2103840"/>
            <a:ext cx="278316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Acesso ocasional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25" name="Seta: para Baixo 7"/>
          <p:cNvSpPr/>
          <p:nvPr/>
        </p:nvSpPr>
        <p:spPr>
          <a:xfrm rot="14700000">
            <a:off x="4657320" y="1574280"/>
            <a:ext cx="158400" cy="2656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726" name="Retângulo: Cantos Arredondados 10"/>
          <p:cNvSpPr/>
          <p:nvPr/>
        </p:nvSpPr>
        <p:spPr>
          <a:xfrm>
            <a:off x="1119600" y="3151800"/>
            <a:ext cx="2709000" cy="1015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</a:rPr>
              <a:t>Ex: Reordenação de operações, eliminar redundâncias  ....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727" name="Imagem 4" descr="Uma imagem contendo objeto, relógio&#10;&#10;Descrição gerada automaticamente"/>
          <p:cNvPicPr/>
          <p:nvPr/>
        </p:nvPicPr>
        <p:blipFill>
          <a:blip r:embed="rId2"/>
          <a:stretch/>
        </p:blipFill>
        <p:spPr>
          <a:xfrm>
            <a:off x="226440" y="3567600"/>
            <a:ext cx="1578600" cy="886680"/>
          </a:xfrm>
          <a:prstGeom prst="rect">
            <a:avLst/>
          </a:prstGeom>
          <a:ln w="0">
            <a:noFill/>
          </a:ln>
        </p:spPr>
      </p:pic>
      <p:pic>
        <p:nvPicPr>
          <p:cNvPr id="728" name="Imagem 6" descr="Forma&#10;&#10;Descrição gerada automaticamente"/>
          <p:cNvPicPr/>
          <p:nvPr/>
        </p:nvPicPr>
        <p:blipFill>
          <a:blip r:embed="rId3"/>
          <a:stretch/>
        </p:blipFill>
        <p:spPr>
          <a:xfrm>
            <a:off x="2734560" y="3959280"/>
            <a:ext cx="1684440" cy="92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sldNum" idx="6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6F867CC-44C7-45E2-89D0-10DB7EFB139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3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Componentes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731" name="Imagem 9" descr="Diagrama&#10;&#10;Descrição gerada automaticamente"/>
          <p:cNvPicPr/>
          <p:nvPr/>
        </p:nvPicPr>
        <p:blipFill>
          <a:blip r:embed="rId1"/>
          <a:srcRect l="2911" t="0" r="2704" b="438"/>
          <a:stretch/>
        </p:blipFill>
        <p:spPr>
          <a:xfrm>
            <a:off x="4047120" y="474480"/>
            <a:ext cx="4541760" cy="4532400"/>
          </a:xfrm>
          <a:prstGeom prst="rect">
            <a:avLst/>
          </a:prstGeom>
          <a:ln w="0">
            <a:noFill/>
          </a:ln>
        </p:spPr>
      </p:pic>
      <p:sp>
        <p:nvSpPr>
          <p:cNvPr id="732" name="Seta: para Baixo 3"/>
          <p:cNvSpPr/>
          <p:nvPr/>
        </p:nvSpPr>
        <p:spPr>
          <a:xfrm rot="14700000">
            <a:off x="5270040" y="302040"/>
            <a:ext cx="82800" cy="30225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3" name="Retângulo: Cantos Arredondados 9"/>
          <p:cNvSpPr/>
          <p:nvPr/>
        </p:nvSpPr>
        <p:spPr>
          <a:xfrm>
            <a:off x="1375560" y="2255040"/>
            <a:ext cx="278316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Linguagens de prog.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34" name="Seta: para Baixo 7"/>
          <p:cNvSpPr/>
          <p:nvPr/>
        </p:nvSpPr>
        <p:spPr>
          <a:xfrm rot="14700000">
            <a:off x="5097960" y="929160"/>
            <a:ext cx="201600" cy="3270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735" name="Retângulo: Cantos Arredondados 10"/>
          <p:cNvSpPr/>
          <p:nvPr/>
        </p:nvSpPr>
        <p:spPr>
          <a:xfrm>
            <a:off x="1529640" y="3151800"/>
            <a:ext cx="2482560" cy="379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</a:rPr>
              <a:t>Extrai DML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736" name="Imagem 11" descr="Logotipo&#10;&#10;Descrição gerada automaticamente"/>
          <p:cNvPicPr/>
          <p:nvPr/>
        </p:nvPicPr>
        <p:blipFill>
          <a:blip r:embed="rId2"/>
          <a:stretch/>
        </p:blipFill>
        <p:spPr>
          <a:xfrm>
            <a:off x="503640" y="2239560"/>
            <a:ext cx="717840" cy="1310760"/>
          </a:xfrm>
          <a:prstGeom prst="rect">
            <a:avLst/>
          </a:prstGeom>
          <a:ln w="0">
            <a:noFill/>
          </a:ln>
        </p:spPr>
      </p:pic>
      <p:pic>
        <p:nvPicPr>
          <p:cNvPr id="737" name="Imagem 12" descr="Ícone&#10;&#10;Descrição gerada automaticamente"/>
          <p:cNvPicPr/>
          <p:nvPr/>
        </p:nvPicPr>
        <p:blipFill>
          <a:blip r:embed="rId3"/>
          <a:stretch/>
        </p:blipFill>
        <p:spPr>
          <a:xfrm>
            <a:off x="957600" y="3777120"/>
            <a:ext cx="963720" cy="963720"/>
          </a:xfrm>
          <a:prstGeom prst="rect">
            <a:avLst/>
          </a:prstGeom>
          <a:ln w="0">
            <a:noFill/>
          </a:ln>
        </p:spPr>
      </p:pic>
      <p:pic>
        <p:nvPicPr>
          <p:cNvPr id="738" name="Imagem 13" descr=""/>
          <p:cNvPicPr/>
          <p:nvPr/>
        </p:nvPicPr>
        <p:blipFill>
          <a:blip r:embed="rId4"/>
          <a:stretch/>
        </p:blipFill>
        <p:spPr>
          <a:xfrm>
            <a:off x="2585880" y="3812040"/>
            <a:ext cx="963720" cy="111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sldNum" idx="6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AD98891-3AC4-4784-BD29-6DEFA6AE00B3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4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Componentes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741" name="Imagem 9" descr="Diagrama&#10;&#10;Descrição gerada automaticamente"/>
          <p:cNvPicPr/>
          <p:nvPr/>
        </p:nvPicPr>
        <p:blipFill>
          <a:blip r:embed="rId1"/>
          <a:srcRect l="2911" t="0" r="2704" b="438"/>
          <a:stretch/>
        </p:blipFill>
        <p:spPr>
          <a:xfrm>
            <a:off x="4047120" y="474480"/>
            <a:ext cx="4541760" cy="4532400"/>
          </a:xfrm>
          <a:prstGeom prst="rect">
            <a:avLst/>
          </a:prstGeom>
          <a:ln w="0">
            <a:noFill/>
          </a:ln>
        </p:spPr>
      </p:pic>
      <p:sp>
        <p:nvSpPr>
          <p:cNvPr id="742" name="Seta: para Baixo 7"/>
          <p:cNvSpPr/>
          <p:nvPr/>
        </p:nvSpPr>
        <p:spPr>
          <a:xfrm rot="14700000">
            <a:off x="5783040" y="-535680"/>
            <a:ext cx="115200" cy="48124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743" name="Retângulo: Cantos Arredondados 13"/>
          <p:cNvSpPr/>
          <p:nvPr/>
        </p:nvSpPr>
        <p:spPr>
          <a:xfrm>
            <a:off x="1095480" y="2643120"/>
            <a:ext cx="278316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Canned Transaction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Num" idx="1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E477371-FC29-433B-B528-80E5DA59122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6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66" name="Google Shape;231;g116d3f5ae16_1_0"/>
          <p:cNvSpPr/>
          <p:nvPr/>
        </p:nvSpPr>
        <p:spPr>
          <a:xfrm>
            <a:off x="561240" y="1841040"/>
            <a:ext cx="5427360" cy="29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67" name="Imagem 6" descr=""/>
          <p:cNvPicPr/>
          <p:nvPr/>
        </p:nvPicPr>
        <p:blipFill>
          <a:blip r:embed="rId1"/>
          <a:stretch/>
        </p:blipFill>
        <p:spPr>
          <a:xfrm rot="2580000">
            <a:off x="6836760" y="1045080"/>
            <a:ext cx="1874880" cy="1728000"/>
          </a:xfrm>
          <a:prstGeom prst="rect">
            <a:avLst/>
          </a:prstGeom>
          <a:ln w="0">
            <a:noFill/>
          </a:ln>
        </p:spPr>
      </p:pic>
      <p:sp>
        <p:nvSpPr>
          <p:cNvPr id="168" name="Retângulo: Cantos Arredondados 6"/>
          <p:cNvSpPr/>
          <p:nvPr/>
        </p:nvSpPr>
        <p:spPr>
          <a:xfrm>
            <a:off x="495360" y="4188960"/>
            <a:ext cx="2909880" cy="613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Abstração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69" name="Igual a 7"/>
          <p:cNvSpPr/>
          <p:nvPr/>
        </p:nvSpPr>
        <p:spPr>
          <a:xfrm>
            <a:off x="3485160" y="4236480"/>
            <a:ext cx="909720" cy="62388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170" name="Retângulo: Cantos Arredondados 12"/>
          <p:cNvSpPr/>
          <p:nvPr/>
        </p:nvSpPr>
        <p:spPr>
          <a:xfrm>
            <a:off x="4538160" y="4188960"/>
            <a:ext cx="2909880" cy="613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essencial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71" name="Seta: Dobrada 1"/>
          <p:cNvSpPr/>
          <p:nvPr/>
        </p:nvSpPr>
        <p:spPr>
          <a:xfrm>
            <a:off x="1042920" y="2751120"/>
            <a:ext cx="380520" cy="129096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Retângulo: Cantos Arredondados 9"/>
          <p:cNvSpPr/>
          <p:nvPr/>
        </p:nvSpPr>
        <p:spPr>
          <a:xfrm>
            <a:off x="1627560" y="2569680"/>
            <a:ext cx="2909880" cy="613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Data model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73" name="Imagem 8" descr=""/>
          <p:cNvPicPr/>
          <p:nvPr/>
        </p:nvPicPr>
        <p:blipFill>
          <a:blip r:embed="rId2"/>
          <a:stretch/>
        </p:blipFill>
        <p:spPr>
          <a:xfrm>
            <a:off x="632520" y="1641600"/>
            <a:ext cx="2079360" cy="748800"/>
          </a:xfrm>
          <a:prstGeom prst="rect">
            <a:avLst/>
          </a:prstGeom>
          <a:ln w="0">
            <a:noFill/>
          </a:ln>
        </p:spPr>
      </p:pic>
      <p:pic>
        <p:nvPicPr>
          <p:cNvPr id="174" name="Imagem 11" descr="Uma imagem contendo homem, placar&#10;&#10;Descrição gerada automaticamente"/>
          <p:cNvPicPr/>
          <p:nvPr/>
        </p:nvPicPr>
        <p:blipFill>
          <a:blip r:embed="rId3"/>
          <a:stretch/>
        </p:blipFill>
        <p:spPr>
          <a:xfrm>
            <a:off x="5181120" y="2208240"/>
            <a:ext cx="1332000" cy="1340640"/>
          </a:xfrm>
          <a:prstGeom prst="rect">
            <a:avLst/>
          </a:prstGeom>
          <a:ln w="0">
            <a:noFill/>
          </a:ln>
        </p:spPr>
      </p:pic>
      <p:pic>
        <p:nvPicPr>
          <p:cNvPr id="175" name="Imagem 13" descr="Uma imagem contendo texto, placar&#10;&#10;Descrição gerada automaticamente"/>
          <p:cNvPicPr/>
          <p:nvPr/>
        </p:nvPicPr>
        <p:blipFill>
          <a:blip r:embed="rId4"/>
          <a:stretch/>
        </p:blipFill>
        <p:spPr>
          <a:xfrm>
            <a:off x="2893320" y="715320"/>
            <a:ext cx="2742840" cy="1384200"/>
          </a:xfrm>
          <a:prstGeom prst="rect">
            <a:avLst/>
          </a:prstGeom>
          <a:ln w="0">
            <a:noFill/>
          </a:ln>
        </p:spPr>
      </p:pic>
      <p:sp>
        <p:nvSpPr>
          <p:cNvPr id="176" name="Balão de Fala: Retângulo com Cantos Arredondados 13"/>
          <p:cNvSpPr/>
          <p:nvPr/>
        </p:nvSpPr>
        <p:spPr>
          <a:xfrm>
            <a:off x="3141000" y="2212560"/>
            <a:ext cx="1523520" cy="3596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Operações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77" name="Retângulo: Cantos Arredondados 14"/>
          <p:cNvSpPr/>
          <p:nvPr/>
        </p:nvSpPr>
        <p:spPr>
          <a:xfrm>
            <a:off x="707040" y="3130560"/>
            <a:ext cx="6476760" cy="528840"/>
          </a:xfrm>
          <a:prstGeom prst="roundRect">
            <a:avLst>
              <a:gd name="adj" fmla="val 16667"/>
            </a:avLst>
          </a:prstGeom>
          <a:solidFill>
            <a:srgbClr val="4285f4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  <a:ea typeface="Arial"/>
              </a:rPr>
              <a:t>Classificação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sldNum" idx="6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F0D9AB2-7C26-46DF-B8D4-B35501F0E74E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4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Componentes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746" name="Imagem 9" descr="Diagrama&#10;&#10;Descrição gerada automaticamente"/>
          <p:cNvPicPr/>
          <p:nvPr/>
        </p:nvPicPr>
        <p:blipFill>
          <a:blip r:embed="rId1"/>
          <a:srcRect l="2911" t="0" r="2704" b="438"/>
          <a:stretch/>
        </p:blipFill>
        <p:spPr>
          <a:xfrm>
            <a:off x="4047120" y="474480"/>
            <a:ext cx="4541760" cy="4532400"/>
          </a:xfrm>
          <a:prstGeom prst="rect">
            <a:avLst/>
          </a:prstGeom>
          <a:ln w="0">
            <a:noFill/>
          </a:ln>
        </p:spPr>
      </p:pic>
      <p:sp>
        <p:nvSpPr>
          <p:cNvPr id="747" name="Seta: para Baixo 7"/>
          <p:cNvSpPr/>
          <p:nvPr/>
        </p:nvSpPr>
        <p:spPr>
          <a:xfrm rot="17280000">
            <a:off x="4348440" y="1402200"/>
            <a:ext cx="169200" cy="291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748" name="Retângulo: Cantos Arredondados 13"/>
          <p:cNvSpPr/>
          <p:nvPr/>
        </p:nvSpPr>
        <p:spPr>
          <a:xfrm>
            <a:off x="1149120" y="1640160"/>
            <a:ext cx="2750760" cy="15976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Privileged commands,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Query plans,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Canned transactions ...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49" name="Seta: para Baixo 6"/>
          <p:cNvSpPr/>
          <p:nvPr/>
        </p:nvSpPr>
        <p:spPr>
          <a:xfrm rot="15840000">
            <a:off x="5411160" y="1450440"/>
            <a:ext cx="190800" cy="46616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750" name="Retângulo: Cantos Arredondados 9"/>
          <p:cNvSpPr/>
          <p:nvPr/>
        </p:nvSpPr>
        <p:spPr>
          <a:xfrm>
            <a:off x="825840" y="3656880"/>
            <a:ext cx="2567520" cy="6811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Infos de hd/ram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sldNum" idx="6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818CA23-844D-453B-8BE0-D30A1D2529F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5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Componentes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753" name="Imagem 9" descr="Diagrama&#10;&#10;Descrição gerada automaticamente"/>
          <p:cNvPicPr/>
          <p:nvPr/>
        </p:nvPicPr>
        <p:blipFill>
          <a:blip r:embed="rId1"/>
          <a:srcRect l="2911" t="0" r="2704" b="438"/>
          <a:stretch/>
        </p:blipFill>
        <p:spPr>
          <a:xfrm>
            <a:off x="4047120" y="474480"/>
            <a:ext cx="4541760" cy="4532400"/>
          </a:xfrm>
          <a:prstGeom prst="rect">
            <a:avLst/>
          </a:prstGeom>
          <a:ln w="0">
            <a:noFill/>
          </a:ln>
        </p:spPr>
      </p:pic>
      <p:sp>
        <p:nvSpPr>
          <p:cNvPr id="754" name="Retângulo: Cantos Arredondados 9"/>
          <p:cNvSpPr/>
          <p:nvPr/>
        </p:nvSpPr>
        <p:spPr>
          <a:xfrm>
            <a:off x="815040" y="2179440"/>
            <a:ext cx="2567520" cy="193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Buffering 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&amp;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Caching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755" name="Imagem 3" descr="Tela de um computador&#10;&#10;Descrição gerada automaticamente"/>
          <p:cNvPicPr/>
          <p:nvPr/>
        </p:nvPicPr>
        <p:blipFill>
          <a:blip r:embed="rId2"/>
          <a:stretch/>
        </p:blipFill>
        <p:spPr>
          <a:xfrm>
            <a:off x="1949400" y="1474920"/>
            <a:ext cx="1987920" cy="1147680"/>
          </a:xfrm>
          <a:prstGeom prst="rect">
            <a:avLst/>
          </a:prstGeom>
          <a:ln w="0">
            <a:noFill/>
          </a:ln>
        </p:spPr>
      </p:pic>
      <p:pic>
        <p:nvPicPr>
          <p:cNvPr id="756" name="Imagem 4" descr="Uma imagem contendo objeto, relógio&#10;&#10;Descrição gerada automaticamente"/>
          <p:cNvPicPr/>
          <p:nvPr/>
        </p:nvPicPr>
        <p:blipFill>
          <a:blip r:embed="rId3"/>
          <a:stretch/>
        </p:blipFill>
        <p:spPr>
          <a:xfrm>
            <a:off x="226440" y="3567600"/>
            <a:ext cx="1578600" cy="88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 type="sldNum" idx="6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6CB70480-F70F-4C87-8789-BE4D4EF97BA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5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Utilities – Gerenciamento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59" name="Retângulo: Cantos Arredondados 1"/>
          <p:cNvSpPr/>
          <p:nvPr/>
        </p:nvSpPr>
        <p:spPr>
          <a:xfrm>
            <a:off x="1574640" y="3903120"/>
            <a:ext cx="3544920" cy="46548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Loading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60" name="Retângulo: Cantos Arredondados 6"/>
          <p:cNvSpPr/>
          <p:nvPr/>
        </p:nvSpPr>
        <p:spPr>
          <a:xfrm>
            <a:off x="2040480" y="3162240"/>
            <a:ext cx="349200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Backup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61" name="Retângulo: Cantos Arredondados 7"/>
          <p:cNvSpPr/>
          <p:nvPr/>
        </p:nvSpPr>
        <p:spPr>
          <a:xfrm>
            <a:off x="3045960" y="2432160"/>
            <a:ext cx="371448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Reorganização do storage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62" name="Retângulo: Cantos Arredondados 9"/>
          <p:cNvSpPr/>
          <p:nvPr/>
        </p:nvSpPr>
        <p:spPr>
          <a:xfrm>
            <a:off x="3987720" y="1659600"/>
            <a:ext cx="371448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Monitoramento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763" name="Agrupar 8"/>
          <p:cNvGrpSpPr/>
          <p:nvPr/>
        </p:nvGrpSpPr>
        <p:grpSpPr>
          <a:xfrm>
            <a:off x="6521400" y="2356920"/>
            <a:ext cx="2624760" cy="2781000"/>
            <a:chOff x="6521400" y="2356920"/>
            <a:chExt cx="2624760" cy="2781000"/>
          </a:xfrm>
        </p:grpSpPr>
        <p:pic>
          <p:nvPicPr>
            <p:cNvPr id="764" name="Imagem 10" descr=""/>
            <p:cNvPicPr/>
            <p:nvPr/>
          </p:nvPicPr>
          <p:blipFill>
            <a:blip r:embed="rId1"/>
            <a:stretch/>
          </p:blipFill>
          <p:spPr>
            <a:xfrm>
              <a:off x="7022520" y="2356920"/>
              <a:ext cx="2123640" cy="27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65" name="Imagem 11" descr="Tela de um computador&#10;&#10;Descrição gerada automaticamente"/>
            <p:cNvPicPr/>
            <p:nvPr/>
          </p:nvPicPr>
          <p:blipFill>
            <a:blip r:embed="rId2"/>
            <a:stretch/>
          </p:blipFill>
          <p:spPr>
            <a:xfrm>
              <a:off x="6521400" y="3352320"/>
              <a:ext cx="1390320" cy="7902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766" name="Imagem 4" descr="Ícone&#10;&#10;Descrição gerada automaticamente"/>
          <p:cNvPicPr/>
          <p:nvPr/>
        </p:nvPicPr>
        <p:blipFill>
          <a:blip r:embed="rId3"/>
          <a:stretch/>
        </p:blipFill>
        <p:spPr>
          <a:xfrm>
            <a:off x="343080" y="1670760"/>
            <a:ext cx="2462400" cy="1380960"/>
          </a:xfrm>
          <a:prstGeom prst="rect">
            <a:avLst/>
          </a:prstGeom>
          <a:ln w="0">
            <a:noFill/>
          </a:ln>
        </p:spPr>
      </p:pic>
      <p:pic>
        <p:nvPicPr>
          <p:cNvPr id="767" name="Imagem 12" descr=""/>
          <p:cNvPicPr/>
          <p:nvPr/>
        </p:nvPicPr>
        <p:blipFill>
          <a:blip r:embed="rId4"/>
          <a:stretch/>
        </p:blipFill>
        <p:spPr>
          <a:xfrm>
            <a:off x="3200400" y="4506480"/>
            <a:ext cx="2333160" cy="410760"/>
          </a:xfrm>
          <a:prstGeom prst="rect">
            <a:avLst/>
          </a:prstGeom>
          <a:ln w="0">
            <a:noFill/>
          </a:ln>
        </p:spPr>
      </p:pic>
      <p:sp>
        <p:nvSpPr>
          <p:cNvPr id="768" name="CaixaDeTexto 12"/>
          <p:cNvSpPr/>
          <p:nvPr/>
        </p:nvSpPr>
        <p:spPr>
          <a:xfrm>
            <a:off x="310680" y="4553640"/>
            <a:ext cx="274284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Reformatar os dados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/>
          </p:cNvSpPr>
          <p:nvPr>
            <p:ph type="sldNum" idx="6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321B9B0-E9D4-4B1A-AECF-3669644EB6D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7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Utilities – Gerenciamento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71" name="Retângulo: Cantos Arredondados 1"/>
          <p:cNvSpPr/>
          <p:nvPr/>
        </p:nvSpPr>
        <p:spPr>
          <a:xfrm>
            <a:off x="1574640" y="3903120"/>
            <a:ext cx="354492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Loading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72" name="Retângulo: Cantos Arredondados 6"/>
          <p:cNvSpPr/>
          <p:nvPr/>
        </p:nvSpPr>
        <p:spPr>
          <a:xfrm>
            <a:off x="2040480" y="3162240"/>
            <a:ext cx="3492000" cy="46548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Backup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73" name="Retângulo: Cantos Arredondados 7"/>
          <p:cNvSpPr/>
          <p:nvPr/>
        </p:nvSpPr>
        <p:spPr>
          <a:xfrm>
            <a:off x="3045960" y="2432160"/>
            <a:ext cx="371448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Reorganização do storage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74" name="Retângulo: Cantos Arredondados 9"/>
          <p:cNvSpPr/>
          <p:nvPr/>
        </p:nvSpPr>
        <p:spPr>
          <a:xfrm>
            <a:off x="3987720" y="1659600"/>
            <a:ext cx="371448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Monitoramento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775" name="Agrupar 8"/>
          <p:cNvGrpSpPr/>
          <p:nvPr/>
        </p:nvGrpSpPr>
        <p:grpSpPr>
          <a:xfrm>
            <a:off x="6521400" y="2356920"/>
            <a:ext cx="2624760" cy="2781000"/>
            <a:chOff x="6521400" y="2356920"/>
            <a:chExt cx="2624760" cy="2781000"/>
          </a:xfrm>
        </p:grpSpPr>
        <p:pic>
          <p:nvPicPr>
            <p:cNvPr id="776" name="Imagem 10" descr=""/>
            <p:cNvPicPr/>
            <p:nvPr/>
          </p:nvPicPr>
          <p:blipFill>
            <a:blip r:embed="rId1"/>
            <a:stretch/>
          </p:blipFill>
          <p:spPr>
            <a:xfrm>
              <a:off x="7022520" y="2356920"/>
              <a:ext cx="2123640" cy="27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77" name="Imagem 11" descr="Tela de um computador&#10;&#10;Descrição gerada automaticamente"/>
            <p:cNvPicPr/>
            <p:nvPr/>
          </p:nvPicPr>
          <p:blipFill>
            <a:blip r:embed="rId2"/>
            <a:stretch/>
          </p:blipFill>
          <p:spPr>
            <a:xfrm>
              <a:off x="6521400" y="3352320"/>
              <a:ext cx="1390320" cy="7902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778" name="Imagem 3" descr="Tela de um computador&#10;&#10;Descrição gerada automaticamente"/>
          <p:cNvPicPr/>
          <p:nvPr/>
        </p:nvPicPr>
        <p:blipFill>
          <a:blip r:embed="rId3"/>
          <a:stretch/>
        </p:blipFill>
        <p:spPr>
          <a:xfrm>
            <a:off x="515520" y="1323720"/>
            <a:ext cx="1987920" cy="1147680"/>
          </a:xfrm>
          <a:prstGeom prst="rect">
            <a:avLst/>
          </a:prstGeom>
          <a:ln w="0">
            <a:noFill/>
          </a:ln>
        </p:spPr>
      </p:pic>
      <p:pic>
        <p:nvPicPr>
          <p:cNvPr id="779" name="Imagem 11" descr="Aplicativo&#10;&#10;Descrição gerada automaticamente"/>
          <p:cNvPicPr/>
          <p:nvPr/>
        </p:nvPicPr>
        <p:blipFill>
          <a:blip r:embed="rId4"/>
          <a:srcRect l="46560" t="-200" r="-529" b="935"/>
          <a:stretch/>
        </p:blipFill>
        <p:spPr>
          <a:xfrm rot="18240000">
            <a:off x="832320" y="3691080"/>
            <a:ext cx="1103040" cy="1142640"/>
          </a:xfrm>
          <a:prstGeom prst="rect">
            <a:avLst/>
          </a:prstGeom>
          <a:ln w="0">
            <a:noFill/>
          </a:ln>
        </p:spPr>
      </p:pic>
      <p:sp>
        <p:nvSpPr>
          <p:cNvPr id="780" name="Seta: para Baixo 17"/>
          <p:cNvSpPr/>
          <p:nvPr/>
        </p:nvSpPr>
        <p:spPr>
          <a:xfrm>
            <a:off x="987120" y="2675520"/>
            <a:ext cx="484920" cy="981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sldNum" idx="6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2B7B082-F172-42F9-A917-D73907720853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8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Utilities – Gerenciamento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83" name="Retângulo: Cantos Arredondados 1"/>
          <p:cNvSpPr/>
          <p:nvPr/>
        </p:nvSpPr>
        <p:spPr>
          <a:xfrm>
            <a:off x="1574640" y="3903120"/>
            <a:ext cx="354492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Loading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84" name="Retângulo: Cantos Arredondados 6"/>
          <p:cNvSpPr/>
          <p:nvPr/>
        </p:nvSpPr>
        <p:spPr>
          <a:xfrm>
            <a:off x="2040480" y="3162240"/>
            <a:ext cx="3492000" cy="46548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Backup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85" name="Retângulo: Cantos Arredondados 7"/>
          <p:cNvSpPr/>
          <p:nvPr/>
        </p:nvSpPr>
        <p:spPr>
          <a:xfrm>
            <a:off x="3045960" y="2432160"/>
            <a:ext cx="371448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Reorganização do storage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86" name="Retângulo: Cantos Arredondados 9"/>
          <p:cNvSpPr/>
          <p:nvPr/>
        </p:nvSpPr>
        <p:spPr>
          <a:xfrm>
            <a:off x="3987720" y="1659600"/>
            <a:ext cx="371448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Monitoramento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787" name="Agrupar 8"/>
          <p:cNvGrpSpPr/>
          <p:nvPr/>
        </p:nvGrpSpPr>
        <p:grpSpPr>
          <a:xfrm>
            <a:off x="6521400" y="2356920"/>
            <a:ext cx="2624760" cy="2781000"/>
            <a:chOff x="6521400" y="2356920"/>
            <a:chExt cx="2624760" cy="2781000"/>
          </a:xfrm>
        </p:grpSpPr>
        <p:pic>
          <p:nvPicPr>
            <p:cNvPr id="788" name="Imagem 10" descr=""/>
            <p:cNvPicPr/>
            <p:nvPr/>
          </p:nvPicPr>
          <p:blipFill>
            <a:blip r:embed="rId1"/>
            <a:stretch/>
          </p:blipFill>
          <p:spPr>
            <a:xfrm>
              <a:off x="7022520" y="2356920"/>
              <a:ext cx="2123640" cy="27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89" name="Imagem 11" descr="Tela de um computador&#10;&#10;Descrição gerada automaticamente"/>
            <p:cNvPicPr/>
            <p:nvPr/>
          </p:nvPicPr>
          <p:blipFill>
            <a:blip r:embed="rId2"/>
            <a:stretch/>
          </p:blipFill>
          <p:spPr>
            <a:xfrm>
              <a:off x="6521400" y="3352320"/>
              <a:ext cx="1390320" cy="7902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790" name="Imagem 3" descr="Tela de um computador&#10;&#10;Descrição gerada automaticamente"/>
          <p:cNvPicPr/>
          <p:nvPr/>
        </p:nvPicPr>
        <p:blipFill>
          <a:blip r:embed="rId3"/>
          <a:stretch/>
        </p:blipFill>
        <p:spPr>
          <a:xfrm>
            <a:off x="515520" y="1323720"/>
            <a:ext cx="1987920" cy="1147680"/>
          </a:xfrm>
          <a:prstGeom prst="rect">
            <a:avLst/>
          </a:prstGeom>
          <a:ln w="0">
            <a:noFill/>
          </a:ln>
        </p:spPr>
      </p:pic>
      <p:pic>
        <p:nvPicPr>
          <p:cNvPr id="791" name="Imagem 11" descr="Aplicativo&#10;&#10;Descrição gerada automaticamente"/>
          <p:cNvPicPr/>
          <p:nvPr/>
        </p:nvPicPr>
        <p:blipFill>
          <a:blip r:embed="rId4"/>
          <a:srcRect l="46560" t="-200" r="-529" b="935"/>
          <a:stretch/>
        </p:blipFill>
        <p:spPr>
          <a:xfrm rot="18240000">
            <a:off x="832320" y="3691080"/>
            <a:ext cx="1103040" cy="1142640"/>
          </a:xfrm>
          <a:prstGeom prst="rect">
            <a:avLst/>
          </a:prstGeom>
          <a:ln w="0">
            <a:noFill/>
          </a:ln>
        </p:spPr>
      </p:pic>
      <p:sp>
        <p:nvSpPr>
          <p:cNvPr id="792" name="Seta: para Baixo 17"/>
          <p:cNvSpPr/>
          <p:nvPr/>
        </p:nvSpPr>
        <p:spPr>
          <a:xfrm>
            <a:off x="987120" y="2675520"/>
            <a:ext cx="484920" cy="981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3" name="Retângulo: Cantos Arredondados 13"/>
          <p:cNvSpPr/>
          <p:nvPr/>
        </p:nvSpPr>
        <p:spPr>
          <a:xfrm>
            <a:off x="353880" y="2824200"/>
            <a:ext cx="176256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Incremental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PlaceHolder 1"/>
          <p:cNvSpPr>
            <a:spLocks noGrp="1"/>
          </p:cNvSpPr>
          <p:nvPr>
            <p:ph type="sldNum" idx="7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7AAB0C8-7F45-45B4-9EBD-C151BD9E0B5E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9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Utilities – Gerenciamento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96" name="Retângulo: Cantos Arredondados 1"/>
          <p:cNvSpPr/>
          <p:nvPr/>
        </p:nvSpPr>
        <p:spPr>
          <a:xfrm>
            <a:off x="1574640" y="3903120"/>
            <a:ext cx="354492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Loading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97" name="Retângulo: Cantos Arredondados 6"/>
          <p:cNvSpPr/>
          <p:nvPr/>
        </p:nvSpPr>
        <p:spPr>
          <a:xfrm>
            <a:off x="2040480" y="3162240"/>
            <a:ext cx="349200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Backup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98" name="Retângulo: Cantos Arredondados 7"/>
          <p:cNvSpPr/>
          <p:nvPr/>
        </p:nvSpPr>
        <p:spPr>
          <a:xfrm>
            <a:off x="3045960" y="2432160"/>
            <a:ext cx="3714480" cy="46548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Reorganização do storage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99" name="Retângulo: Cantos Arredondados 9"/>
          <p:cNvSpPr/>
          <p:nvPr/>
        </p:nvSpPr>
        <p:spPr>
          <a:xfrm>
            <a:off x="3987720" y="1659600"/>
            <a:ext cx="371448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Monitoramento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800" name="Agrupar 8"/>
          <p:cNvGrpSpPr/>
          <p:nvPr/>
        </p:nvGrpSpPr>
        <p:grpSpPr>
          <a:xfrm>
            <a:off x="6521400" y="2356920"/>
            <a:ext cx="2624760" cy="2781000"/>
            <a:chOff x="6521400" y="2356920"/>
            <a:chExt cx="2624760" cy="2781000"/>
          </a:xfrm>
        </p:grpSpPr>
        <p:pic>
          <p:nvPicPr>
            <p:cNvPr id="801" name="Imagem 10" descr=""/>
            <p:cNvPicPr/>
            <p:nvPr/>
          </p:nvPicPr>
          <p:blipFill>
            <a:blip r:embed="rId1"/>
            <a:stretch/>
          </p:blipFill>
          <p:spPr>
            <a:xfrm>
              <a:off x="7022520" y="2356920"/>
              <a:ext cx="2123640" cy="27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02" name="Imagem 11" descr="Tela de um computador&#10;&#10;Descrição gerada automaticamente"/>
            <p:cNvPicPr/>
            <p:nvPr/>
          </p:nvPicPr>
          <p:blipFill>
            <a:blip r:embed="rId2"/>
            <a:stretch/>
          </p:blipFill>
          <p:spPr>
            <a:xfrm>
              <a:off x="6521400" y="3352320"/>
              <a:ext cx="1390320" cy="790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03" name="Agrupar 16"/>
          <p:cNvGrpSpPr/>
          <p:nvPr/>
        </p:nvGrpSpPr>
        <p:grpSpPr>
          <a:xfrm>
            <a:off x="795600" y="1524600"/>
            <a:ext cx="1642320" cy="1013400"/>
            <a:chOff x="795600" y="1524600"/>
            <a:chExt cx="1642320" cy="1013400"/>
          </a:xfrm>
        </p:grpSpPr>
        <p:pic>
          <p:nvPicPr>
            <p:cNvPr id="804" name="Imagem 13" descr="Celular com tela ligada&#10;&#10;Descrição gerada automaticamente"/>
            <p:cNvPicPr/>
            <p:nvPr/>
          </p:nvPicPr>
          <p:blipFill>
            <a:blip r:embed="rId3"/>
            <a:stretch/>
          </p:blipFill>
          <p:spPr>
            <a:xfrm>
              <a:off x="795600" y="1524600"/>
              <a:ext cx="1642320" cy="1013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05" name="CaixaDeTexto 15"/>
            <p:cNvSpPr/>
            <p:nvPr/>
          </p:nvSpPr>
          <p:spPr>
            <a:xfrm>
              <a:off x="1169640" y="1700640"/>
              <a:ext cx="812160" cy="30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C:/</a:t>
              </a:r>
              <a:endParaRPr b="0" lang="pt-BR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PlaceHolder 1"/>
          <p:cNvSpPr>
            <a:spLocks noGrp="1"/>
          </p:cNvSpPr>
          <p:nvPr>
            <p:ph type="sldNum" idx="7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69308B8A-DA56-46DF-8F36-3917E8419A1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80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Utilities – Gerenciamento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08" name="Retângulo: Cantos Arredondados 1"/>
          <p:cNvSpPr/>
          <p:nvPr/>
        </p:nvSpPr>
        <p:spPr>
          <a:xfrm>
            <a:off x="1574640" y="3903120"/>
            <a:ext cx="354492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Loading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09" name="Retângulo: Cantos Arredondados 6"/>
          <p:cNvSpPr/>
          <p:nvPr/>
        </p:nvSpPr>
        <p:spPr>
          <a:xfrm>
            <a:off x="2040480" y="3162240"/>
            <a:ext cx="349200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Backup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10" name="Retângulo: Cantos Arredondados 7"/>
          <p:cNvSpPr/>
          <p:nvPr/>
        </p:nvSpPr>
        <p:spPr>
          <a:xfrm>
            <a:off x="3045960" y="2432160"/>
            <a:ext cx="3714480" cy="46548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Reorganização do storage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11" name="Retângulo: Cantos Arredondados 9"/>
          <p:cNvSpPr/>
          <p:nvPr/>
        </p:nvSpPr>
        <p:spPr>
          <a:xfrm>
            <a:off x="3987720" y="1659600"/>
            <a:ext cx="371448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Monitoramento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812" name="Agrupar 8"/>
          <p:cNvGrpSpPr/>
          <p:nvPr/>
        </p:nvGrpSpPr>
        <p:grpSpPr>
          <a:xfrm>
            <a:off x="6521400" y="2356920"/>
            <a:ext cx="2624760" cy="2781000"/>
            <a:chOff x="6521400" y="2356920"/>
            <a:chExt cx="2624760" cy="2781000"/>
          </a:xfrm>
        </p:grpSpPr>
        <p:pic>
          <p:nvPicPr>
            <p:cNvPr id="813" name="Imagem 10" descr=""/>
            <p:cNvPicPr/>
            <p:nvPr/>
          </p:nvPicPr>
          <p:blipFill>
            <a:blip r:embed="rId1"/>
            <a:stretch/>
          </p:blipFill>
          <p:spPr>
            <a:xfrm>
              <a:off x="7022520" y="2356920"/>
              <a:ext cx="2123640" cy="27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14" name="Imagem 11" descr="Tela de um computador&#10;&#10;Descrição gerada automaticamente"/>
            <p:cNvPicPr/>
            <p:nvPr/>
          </p:nvPicPr>
          <p:blipFill>
            <a:blip r:embed="rId2"/>
            <a:stretch/>
          </p:blipFill>
          <p:spPr>
            <a:xfrm>
              <a:off x="6521400" y="3352320"/>
              <a:ext cx="1390320" cy="790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15" name="Agrupar 16"/>
          <p:cNvGrpSpPr/>
          <p:nvPr/>
        </p:nvGrpSpPr>
        <p:grpSpPr>
          <a:xfrm>
            <a:off x="1410120" y="1557000"/>
            <a:ext cx="1642320" cy="1013400"/>
            <a:chOff x="1410120" y="1557000"/>
            <a:chExt cx="1642320" cy="1013400"/>
          </a:xfrm>
        </p:grpSpPr>
        <p:pic>
          <p:nvPicPr>
            <p:cNvPr id="816" name="Imagem 13" descr="Celular com tela ligada&#10;&#10;Descrição gerada automaticamente"/>
            <p:cNvPicPr/>
            <p:nvPr/>
          </p:nvPicPr>
          <p:blipFill>
            <a:blip r:embed="rId3"/>
            <a:stretch/>
          </p:blipFill>
          <p:spPr>
            <a:xfrm>
              <a:off x="1410120" y="1557000"/>
              <a:ext cx="1642320" cy="1013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17" name="CaixaDeTexto 15"/>
            <p:cNvSpPr/>
            <p:nvPr/>
          </p:nvSpPr>
          <p:spPr>
            <a:xfrm>
              <a:off x="1784160" y="1733040"/>
              <a:ext cx="812160" cy="30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C:/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818" name="Seta: da Esquerda para a Direita e para Cima 3"/>
          <p:cNvSpPr/>
          <p:nvPr/>
        </p:nvSpPr>
        <p:spPr>
          <a:xfrm rot="10800000">
            <a:off x="1171440" y="2610360"/>
            <a:ext cx="2124000" cy="1433880"/>
          </a:xfrm>
          <a:prstGeom prst="leftRigh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4285f4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19" name="Imagem 12" descr="Ícone&#10;&#10;Descrição gerada automaticamente"/>
          <p:cNvPicPr/>
          <p:nvPr/>
        </p:nvPicPr>
        <p:blipFill>
          <a:blip r:embed="rId4"/>
          <a:srcRect l="40001" t="0" r="393" b="-2662"/>
          <a:stretch/>
        </p:blipFill>
        <p:spPr>
          <a:xfrm>
            <a:off x="3416040" y="2220840"/>
            <a:ext cx="1149480" cy="1109160"/>
          </a:xfrm>
          <a:prstGeom prst="rect">
            <a:avLst/>
          </a:prstGeom>
          <a:ln w="0">
            <a:noFill/>
          </a:ln>
        </p:spPr>
      </p:pic>
      <p:pic>
        <p:nvPicPr>
          <p:cNvPr id="820" name="Imagem 13" descr="Uma imagem contendo Ícone&#10;&#10;Descrição gerada automaticamente"/>
          <p:cNvPicPr/>
          <p:nvPr/>
        </p:nvPicPr>
        <p:blipFill>
          <a:blip r:embed="rId5"/>
          <a:stretch/>
        </p:blipFill>
        <p:spPr>
          <a:xfrm>
            <a:off x="191880" y="2570040"/>
            <a:ext cx="910080" cy="1027440"/>
          </a:xfrm>
          <a:prstGeom prst="rect">
            <a:avLst/>
          </a:prstGeom>
          <a:ln w="0">
            <a:noFill/>
          </a:ln>
        </p:spPr>
      </p:pic>
      <p:pic>
        <p:nvPicPr>
          <p:cNvPr id="821" name="Imagem 18" descr=""/>
          <p:cNvPicPr/>
          <p:nvPr/>
        </p:nvPicPr>
        <p:blipFill>
          <a:blip r:embed="rId6"/>
          <a:stretch/>
        </p:blipFill>
        <p:spPr>
          <a:xfrm>
            <a:off x="1626120" y="4086360"/>
            <a:ext cx="1535040" cy="86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PlaceHolder 1"/>
          <p:cNvSpPr>
            <a:spLocks noGrp="1"/>
          </p:cNvSpPr>
          <p:nvPr>
            <p:ph type="sldNum" idx="7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D59AAFB-7216-477C-AEAD-341D8BAAF20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82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Utilities – Gerenciamento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24" name="Retângulo: Cantos Arredondados 1"/>
          <p:cNvSpPr/>
          <p:nvPr/>
        </p:nvSpPr>
        <p:spPr>
          <a:xfrm>
            <a:off x="1574640" y="3903120"/>
            <a:ext cx="354492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Loading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25" name="Retângulo: Cantos Arredondados 6"/>
          <p:cNvSpPr/>
          <p:nvPr/>
        </p:nvSpPr>
        <p:spPr>
          <a:xfrm>
            <a:off x="2040480" y="3162240"/>
            <a:ext cx="349200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Backup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26" name="Retângulo: Cantos Arredondados 7"/>
          <p:cNvSpPr/>
          <p:nvPr/>
        </p:nvSpPr>
        <p:spPr>
          <a:xfrm>
            <a:off x="3045960" y="2432160"/>
            <a:ext cx="371448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Reorganização do storage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27" name="Retângulo: Cantos Arredondados 9"/>
          <p:cNvSpPr/>
          <p:nvPr/>
        </p:nvSpPr>
        <p:spPr>
          <a:xfrm>
            <a:off x="3987720" y="1659600"/>
            <a:ext cx="3714480" cy="46548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Monitoramento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828" name="Agrupar 8"/>
          <p:cNvGrpSpPr/>
          <p:nvPr/>
        </p:nvGrpSpPr>
        <p:grpSpPr>
          <a:xfrm>
            <a:off x="6521400" y="2356920"/>
            <a:ext cx="2624760" cy="2781000"/>
            <a:chOff x="6521400" y="2356920"/>
            <a:chExt cx="2624760" cy="2781000"/>
          </a:xfrm>
        </p:grpSpPr>
        <p:pic>
          <p:nvPicPr>
            <p:cNvPr id="829" name="Imagem 10" descr=""/>
            <p:cNvPicPr/>
            <p:nvPr/>
          </p:nvPicPr>
          <p:blipFill>
            <a:blip r:embed="rId1"/>
            <a:stretch/>
          </p:blipFill>
          <p:spPr>
            <a:xfrm>
              <a:off x="7022520" y="2356920"/>
              <a:ext cx="2123640" cy="27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30" name="Imagem 11" descr="Tela de um computador&#10;&#10;Descrição gerada automaticamente"/>
            <p:cNvPicPr/>
            <p:nvPr/>
          </p:nvPicPr>
          <p:blipFill>
            <a:blip r:embed="rId2"/>
            <a:stretch/>
          </p:blipFill>
          <p:spPr>
            <a:xfrm>
              <a:off x="6521400" y="3352320"/>
              <a:ext cx="1390320" cy="7902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831" name="Imagem 14" descr="Interface gráfica do usuário&#10;&#10;Descrição gerada automaticamente"/>
          <p:cNvPicPr/>
          <p:nvPr/>
        </p:nvPicPr>
        <p:blipFill>
          <a:blip r:embed="rId3"/>
          <a:stretch/>
        </p:blipFill>
        <p:spPr>
          <a:xfrm>
            <a:off x="396720" y="1482480"/>
            <a:ext cx="1815480" cy="1595520"/>
          </a:xfrm>
          <a:prstGeom prst="rect">
            <a:avLst/>
          </a:prstGeom>
          <a:ln w="0">
            <a:noFill/>
          </a:ln>
        </p:spPr>
      </p:pic>
      <p:pic>
        <p:nvPicPr>
          <p:cNvPr id="832" name="Imagem 15" descr="Interface gráfica do usuário&#10;&#10;Descrição gerada automaticamente"/>
          <p:cNvPicPr/>
          <p:nvPr/>
        </p:nvPicPr>
        <p:blipFill>
          <a:blip r:embed="rId4"/>
          <a:stretch/>
        </p:blipFill>
        <p:spPr>
          <a:xfrm>
            <a:off x="6683400" y="743400"/>
            <a:ext cx="1815480" cy="1003680"/>
          </a:xfrm>
          <a:prstGeom prst="rect">
            <a:avLst/>
          </a:prstGeom>
          <a:ln w="0">
            <a:noFill/>
          </a:ln>
        </p:spPr>
      </p:pic>
      <p:sp>
        <p:nvSpPr>
          <p:cNvPr id="833" name="CaixaDeTexto 16"/>
          <p:cNvSpPr/>
          <p:nvPr/>
        </p:nvSpPr>
        <p:spPr>
          <a:xfrm>
            <a:off x="396720" y="4640040"/>
            <a:ext cx="274284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Estatísticas do BD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34" name="Seta: para a Direita 17"/>
          <p:cNvSpPr/>
          <p:nvPr/>
        </p:nvSpPr>
        <p:spPr>
          <a:xfrm>
            <a:off x="2174040" y="4701600"/>
            <a:ext cx="959400" cy="193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CaixaDeTexto 18"/>
          <p:cNvSpPr/>
          <p:nvPr/>
        </p:nvSpPr>
        <p:spPr>
          <a:xfrm>
            <a:off x="3276000" y="4640040"/>
            <a:ext cx="274284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Decisões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PlaceHolder 1"/>
          <p:cNvSpPr>
            <a:spLocks noGrp="1"/>
          </p:cNvSpPr>
          <p:nvPr>
            <p:ph type="sldNum" idx="7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259A1C7-F079-48C3-B98D-A9AB08939DA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83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Ferramentas e aplicações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838" name="Agrupar 15"/>
          <p:cNvGrpSpPr/>
          <p:nvPr/>
        </p:nvGrpSpPr>
        <p:grpSpPr>
          <a:xfrm>
            <a:off x="565200" y="2452320"/>
            <a:ext cx="2742840" cy="2327760"/>
            <a:chOff x="565200" y="2452320"/>
            <a:chExt cx="2742840" cy="2327760"/>
          </a:xfrm>
        </p:grpSpPr>
        <p:pic>
          <p:nvPicPr>
            <p:cNvPr id="839" name="Imagem 6" descr="Interface gráfica do usuário, Diagrama&#10;&#10;Descrição gerada automaticamente"/>
            <p:cNvPicPr/>
            <p:nvPr/>
          </p:nvPicPr>
          <p:blipFill>
            <a:blip r:embed="rId1"/>
            <a:stretch/>
          </p:blipFill>
          <p:spPr>
            <a:xfrm>
              <a:off x="565200" y="3156840"/>
              <a:ext cx="2742840" cy="1623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40" name="Imagem 7" descr=""/>
            <p:cNvPicPr/>
            <p:nvPr/>
          </p:nvPicPr>
          <p:blipFill>
            <a:blip r:embed="rId2"/>
            <a:stretch/>
          </p:blipFill>
          <p:spPr>
            <a:xfrm>
              <a:off x="914400" y="2452320"/>
              <a:ext cx="1970280" cy="6303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41" name="Agrupar 17"/>
          <p:cNvGrpSpPr/>
          <p:nvPr/>
        </p:nvGrpSpPr>
        <p:grpSpPr>
          <a:xfrm>
            <a:off x="2633040" y="1606680"/>
            <a:ext cx="6222960" cy="1357560"/>
            <a:chOff x="2633040" y="1606680"/>
            <a:chExt cx="6222960" cy="1357560"/>
          </a:xfrm>
        </p:grpSpPr>
        <p:sp>
          <p:nvSpPr>
            <p:cNvPr id="842" name="Retângulo: Cantos Arredondados 9"/>
            <p:cNvSpPr/>
            <p:nvPr/>
          </p:nvSpPr>
          <p:spPr>
            <a:xfrm>
              <a:off x="5617800" y="1606680"/>
              <a:ext cx="3238200" cy="10897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6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Armazena informações de decisão de design, padrões de utilização, descrição de aplicações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843" name="Seta: Curva para Baixo 10"/>
            <p:cNvSpPr/>
            <p:nvPr/>
          </p:nvSpPr>
          <p:spPr>
            <a:xfrm flipH="1" rot="12600000">
              <a:off x="4741200" y="2124720"/>
              <a:ext cx="1343880" cy="53964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</p:sp>
        <p:sp>
          <p:nvSpPr>
            <p:cNvPr id="844" name="Retângulo: Cantos Arredondados 8"/>
            <p:cNvSpPr/>
            <p:nvPr/>
          </p:nvSpPr>
          <p:spPr>
            <a:xfrm>
              <a:off x="2633040" y="1680480"/>
              <a:ext cx="2709000" cy="46548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Data dictionary system</a:t>
              </a:r>
              <a:endParaRPr b="0" lang="pt-BR" sz="2000" spc="-1" strike="noStrike">
                <a:latin typeface="Arial"/>
              </a:endParaRPr>
            </a:p>
          </p:txBody>
        </p:sp>
      </p:grpSp>
      <p:grpSp>
        <p:nvGrpSpPr>
          <p:cNvPr id="845" name="Agrupar 14"/>
          <p:cNvGrpSpPr/>
          <p:nvPr/>
        </p:nvGrpSpPr>
        <p:grpSpPr>
          <a:xfrm>
            <a:off x="3602520" y="3096720"/>
            <a:ext cx="5071320" cy="1854000"/>
            <a:chOff x="3602520" y="3096720"/>
            <a:chExt cx="5071320" cy="1854000"/>
          </a:xfrm>
        </p:grpSpPr>
        <p:pic>
          <p:nvPicPr>
            <p:cNvPr id="846" name="Imagem 3" descr="Ícone&#10;&#10;Descrição gerada automaticamente"/>
            <p:cNvPicPr/>
            <p:nvPr/>
          </p:nvPicPr>
          <p:blipFill>
            <a:blip r:embed="rId3"/>
            <a:stretch/>
          </p:blipFill>
          <p:spPr>
            <a:xfrm>
              <a:off x="6809400" y="3571920"/>
              <a:ext cx="1864440" cy="1216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47" name="Retângulo: Cantos Arredondados 11"/>
            <p:cNvSpPr/>
            <p:nvPr/>
          </p:nvSpPr>
          <p:spPr>
            <a:xfrm>
              <a:off x="4178160" y="4485240"/>
              <a:ext cx="3238200" cy="46548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Software de comunicação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48" name="Retângulo: Cantos Arredondados 12"/>
            <p:cNvSpPr/>
            <p:nvPr/>
          </p:nvSpPr>
          <p:spPr>
            <a:xfrm>
              <a:off x="4802760" y="3183480"/>
              <a:ext cx="1915200" cy="1206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6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Terminal, workstations, PCs</a:t>
              </a:r>
              <a:endParaRPr b="0" lang="pt-BR" sz="1600" spc="-1" strike="noStrike">
                <a:latin typeface="Arial"/>
              </a:endParaRPr>
            </a:p>
          </p:txBody>
        </p:sp>
        <p:pic>
          <p:nvPicPr>
            <p:cNvPr id="849" name="Imagem 7" descr=""/>
            <p:cNvPicPr/>
            <p:nvPr/>
          </p:nvPicPr>
          <p:blipFill>
            <a:blip r:embed="rId4"/>
            <a:stretch/>
          </p:blipFill>
          <p:spPr>
            <a:xfrm>
              <a:off x="6520320" y="3096720"/>
              <a:ext cx="770040" cy="632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50" name="Imagem 13" descr="Celular com tela ligada&#10;&#10;Descrição gerada automaticamente"/>
            <p:cNvPicPr/>
            <p:nvPr/>
          </p:nvPicPr>
          <p:blipFill>
            <a:blip r:embed="rId5"/>
            <a:stretch/>
          </p:blipFill>
          <p:spPr>
            <a:xfrm>
              <a:off x="3602520" y="3408840"/>
              <a:ext cx="1705680" cy="9500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250;g116295da5bc_1_94"/>
          <p:cNvSpPr/>
          <p:nvPr/>
        </p:nvSpPr>
        <p:spPr>
          <a:xfrm>
            <a:off x="565560" y="3874320"/>
            <a:ext cx="740988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a5a5a5"/>
                </a:solidFill>
                <a:latin typeface="Calibri"/>
                <a:ea typeface="Calibri"/>
              </a:rPr>
              <a:t>// Introdução à Banco de dados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852" name="Google Shape;251;g116295da5bc_1_94"/>
          <p:cNvSpPr/>
          <p:nvPr/>
        </p:nvSpPr>
        <p:spPr>
          <a:xfrm>
            <a:off x="565560" y="870480"/>
            <a:ext cx="7409880" cy="4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Etapa 10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853" name="Google Shape;252;g116295da5bc_1_94"/>
          <p:cNvSpPr/>
          <p:nvPr/>
        </p:nvSpPr>
        <p:spPr>
          <a:xfrm>
            <a:off x="565560" y="1785600"/>
            <a:ext cx="798156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Arquitetura: Modelo Cliente-servidor e Classificação de SGBDs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854" name="Google Shape;253;g116295da5bc_1_94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855" name="PlaceHolder 1"/>
          <p:cNvSpPr>
            <a:spLocks noGrp="1"/>
          </p:cNvSpPr>
          <p:nvPr>
            <p:ph type="sldNum" idx="7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D1E7528D-F543-4021-A2D6-6AA727A106D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m 23" descr=""/>
          <p:cNvPicPr/>
          <p:nvPr/>
        </p:nvPicPr>
        <p:blipFill>
          <a:blip r:embed="rId1"/>
          <a:stretch/>
        </p:blipFill>
        <p:spPr>
          <a:xfrm>
            <a:off x="3972960" y="2058120"/>
            <a:ext cx="1483560" cy="360360"/>
          </a:xfrm>
          <a:prstGeom prst="rect">
            <a:avLst/>
          </a:prstGeom>
          <a:ln w="0">
            <a:noFill/>
          </a:ln>
        </p:spPr>
      </p:pic>
      <p:grpSp>
        <p:nvGrpSpPr>
          <p:cNvPr id="179" name="Agrupar 18"/>
          <p:cNvGrpSpPr/>
          <p:nvPr/>
        </p:nvGrpSpPr>
        <p:grpSpPr>
          <a:xfrm>
            <a:off x="5370120" y="3236400"/>
            <a:ext cx="3176640" cy="1279440"/>
            <a:chOff x="5370120" y="3236400"/>
            <a:chExt cx="3176640" cy="1279440"/>
          </a:xfrm>
        </p:grpSpPr>
        <p:pic>
          <p:nvPicPr>
            <p:cNvPr id="180" name="Imagem 18" descr=""/>
            <p:cNvPicPr/>
            <p:nvPr/>
          </p:nvPicPr>
          <p:blipFill>
            <a:blip r:embed="rId2"/>
            <a:stretch/>
          </p:blipFill>
          <p:spPr>
            <a:xfrm>
              <a:off x="5370120" y="3358080"/>
              <a:ext cx="3176640" cy="1157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1" name="Retângulo: Cantos Arredondados 16"/>
            <p:cNvSpPr/>
            <p:nvPr/>
          </p:nvSpPr>
          <p:spPr>
            <a:xfrm>
              <a:off x="5850360" y="3236400"/>
              <a:ext cx="2232720" cy="52884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4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Estrutura</a:t>
              </a:r>
              <a:endParaRPr b="0" lang="pt-BR" sz="2400" spc="-1" strike="noStrike">
                <a:latin typeface="Arial"/>
              </a:endParaRPr>
            </a:p>
          </p:txBody>
        </p:sp>
      </p:grpSp>
      <p:sp>
        <p:nvSpPr>
          <p:cNvPr id="182" name="Seta: Curva para Baixo 15"/>
          <p:cNvSpPr/>
          <p:nvPr/>
        </p:nvSpPr>
        <p:spPr>
          <a:xfrm rot="18300000">
            <a:off x="3846960" y="3308400"/>
            <a:ext cx="1872720" cy="8568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PlaceHolder 1"/>
          <p:cNvSpPr>
            <a:spLocks noGrp="1"/>
          </p:cNvSpPr>
          <p:nvPr>
            <p:ph type="sldNum" idx="1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261687B-5B89-4286-A309-7D7E58C4C1CE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8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85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Classificação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86" name="Seta: de Cima para Baixo 19"/>
          <p:cNvSpPr/>
          <p:nvPr/>
        </p:nvSpPr>
        <p:spPr>
          <a:xfrm rot="16200000">
            <a:off x="6499080" y="48600"/>
            <a:ext cx="190080" cy="39153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aixaDeTexto 20"/>
          <p:cNvSpPr/>
          <p:nvPr/>
        </p:nvSpPr>
        <p:spPr>
          <a:xfrm>
            <a:off x="7899480" y="1538640"/>
            <a:ext cx="111312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Alto nível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88" name="CaixaDeTexto 21"/>
          <p:cNvSpPr/>
          <p:nvPr/>
        </p:nvSpPr>
        <p:spPr>
          <a:xfrm>
            <a:off x="4163400" y="1538640"/>
            <a:ext cx="111312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Baixo nível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Conversa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857" name="PlaceHolder 1"/>
          <p:cNvSpPr>
            <a:spLocks noGrp="1"/>
          </p:cNvSpPr>
          <p:nvPr>
            <p:ph type="sldNum" idx="7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C153D91-AA10-4BF8-B7ED-2D2422C9CCA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306162539"/>
              </p:ext>
            </p:extLst>
          </p:nvPr>
        </p:nvGraphicFramePr>
        <p:xfrm>
          <a:off x="984240" y="1557720"/>
          <a:ext cx="7503120" cy="308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PlaceHolder 1"/>
          <p:cNvSpPr>
            <a:spLocks noGrp="1"/>
          </p:cNvSpPr>
          <p:nvPr>
            <p:ph type="sldNum" idx="7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37988AF-CCC0-4C4F-8588-33D82035155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85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860" name="Imagem 18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761280" y="820800"/>
            <a:ext cx="4753800" cy="4062600"/>
          </a:xfrm>
          <a:prstGeom prst="rect">
            <a:avLst/>
          </a:prstGeom>
          <a:ln w="0">
            <a:noFill/>
          </a:ln>
        </p:spPr>
      </p:pic>
      <p:sp>
        <p:nvSpPr>
          <p:cNvPr id="861" name="Retângulo: Cantos Arredondados 19"/>
          <p:cNvSpPr/>
          <p:nvPr/>
        </p:nvSpPr>
        <p:spPr>
          <a:xfrm>
            <a:off x="569520" y="2061720"/>
            <a:ext cx="2846520" cy="2761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Arquitetura Física Centralizada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PlaceHolder 1"/>
          <p:cNvSpPr>
            <a:spLocks noGrp="1"/>
          </p:cNvSpPr>
          <p:nvPr>
            <p:ph type="sldNum" idx="7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A4859CB-EBC3-44C0-94CF-745D2D39FF8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86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864" name="Imagem 18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761280" y="820800"/>
            <a:ext cx="4753800" cy="4062600"/>
          </a:xfrm>
          <a:prstGeom prst="rect">
            <a:avLst/>
          </a:prstGeom>
          <a:ln w="0">
            <a:noFill/>
          </a:ln>
        </p:spPr>
      </p:pic>
      <p:sp>
        <p:nvSpPr>
          <p:cNvPr id="865" name="Retângulo: Cantos Arredondados 19"/>
          <p:cNvSpPr/>
          <p:nvPr/>
        </p:nvSpPr>
        <p:spPr>
          <a:xfrm>
            <a:off x="569520" y="2061720"/>
            <a:ext cx="2846520" cy="2761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Arquitetura Física Centralizada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866" name="Imagem 3" descr=""/>
          <p:cNvPicPr/>
          <p:nvPr/>
        </p:nvPicPr>
        <p:blipFill>
          <a:blip r:embed="rId2"/>
          <a:stretch/>
        </p:blipFill>
        <p:spPr>
          <a:xfrm rot="16200000">
            <a:off x="2385360" y="2171880"/>
            <a:ext cx="1959840" cy="863280"/>
          </a:xfrm>
          <a:prstGeom prst="rect">
            <a:avLst/>
          </a:prstGeom>
          <a:ln w="0">
            <a:noFill/>
          </a:ln>
        </p:spPr>
      </p:pic>
      <p:sp>
        <p:nvSpPr>
          <p:cNvPr id="867" name="Seta: Curva para Cima 5"/>
          <p:cNvSpPr/>
          <p:nvPr/>
        </p:nvSpPr>
        <p:spPr>
          <a:xfrm rot="2880000">
            <a:off x="1180800" y="2099160"/>
            <a:ext cx="1756440" cy="79344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868" name="Retângulo: Cantos Arredondados 9"/>
          <p:cNvSpPr/>
          <p:nvPr/>
        </p:nvSpPr>
        <p:spPr>
          <a:xfrm>
            <a:off x="563040" y="1483920"/>
            <a:ext cx="162936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Mainframes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PlaceHolder 1"/>
          <p:cNvSpPr>
            <a:spLocks noGrp="1"/>
          </p:cNvSpPr>
          <p:nvPr>
            <p:ph type="sldNum" idx="7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969763F-12D2-4B8A-A922-3997AAC1E4D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87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871" name="Imagem 18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761280" y="820800"/>
            <a:ext cx="4753800" cy="4062600"/>
          </a:xfrm>
          <a:prstGeom prst="rect">
            <a:avLst/>
          </a:prstGeom>
          <a:ln w="0">
            <a:noFill/>
          </a:ln>
        </p:spPr>
      </p:pic>
      <p:sp>
        <p:nvSpPr>
          <p:cNvPr id="872" name="Retângulo: Cantos Arredondados 19"/>
          <p:cNvSpPr/>
          <p:nvPr/>
        </p:nvSpPr>
        <p:spPr>
          <a:xfrm>
            <a:off x="569520" y="2061720"/>
            <a:ext cx="2846520" cy="2761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Arquitetura Física Centralizada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873" name="Imagem 3" descr=""/>
          <p:cNvPicPr/>
          <p:nvPr/>
        </p:nvPicPr>
        <p:blipFill>
          <a:blip r:embed="rId2"/>
          <a:stretch/>
        </p:blipFill>
        <p:spPr>
          <a:xfrm rot="16200000">
            <a:off x="2385360" y="2171880"/>
            <a:ext cx="1959840" cy="863280"/>
          </a:xfrm>
          <a:prstGeom prst="rect">
            <a:avLst/>
          </a:prstGeom>
          <a:ln w="0">
            <a:noFill/>
          </a:ln>
        </p:spPr>
      </p:pic>
      <p:sp>
        <p:nvSpPr>
          <p:cNvPr id="874" name="Seta: Curva para Cima 5"/>
          <p:cNvSpPr/>
          <p:nvPr/>
        </p:nvSpPr>
        <p:spPr>
          <a:xfrm rot="2880000">
            <a:off x="1180800" y="2099160"/>
            <a:ext cx="1756440" cy="79344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875" name="Retângulo: Cantos Arredondados 9"/>
          <p:cNvSpPr/>
          <p:nvPr/>
        </p:nvSpPr>
        <p:spPr>
          <a:xfrm>
            <a:off x="563040" y="1483920"/>
            <a:ext cx="162936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Mainframes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876" name="Imagem 6" descr="Celular com tela ligada&#10;&#10;Descrição gerada automaticamente"/>
          <p:cNvPicPr/>
          <p:nvPr/>
        </p:nvPicPr>
        <p:blipFill>
          <a:blip r:embed="rId3"/>
          <a:stretch/>
        </p:blipFill>
        <p:spPr>
          <a:xfrm>
            <a:off x="4320" y="4001400"/>
            <a:ext cx="1536480" cy="865440"/>
          </a:xfrm>
          <a:prstGeom prst="rect">
            <a:avLst/>
          </a:prstGeom>
          <a:ln w="0">
            <a:noFill/>
          </a:ln>
        </p:spPr>
      </p:pic>
      <p:sp>
        <p:nvSpPr>
          <p:cNvPr id="877" name="Retângulo: Cantos Arredondados 10"/>
          <p:cNvSpPr/>
          <p:nvPr/>
        </p:nvSpPr>
        <p:spPr>
          <a:xfrm>
            <a:off x="1378080" y="4214160"/>
            <a:ext cx="90972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PCs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PlaceHolder 1"/>
          <p:cNvSpPr>
            <a:spLocks noGrp="1"/>
          </p:cNvSpPr>
          <p:nvPr>
            <p:ph type="sldNum" idx="7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B3C0F7E-BBD0-4271-981E-4DFBEF1B9A3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87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880" name="Imagem 3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930480" y="439920"/>
            <a:ext cx="4615920" cy="1427040"/>
          </a:xfrm>
          <a:prstGeom prst="rect">
            <a:avLst/>
          </a:prstGeom>
          <a:ln w="0">
            <a:noFill/>
          </a:ln>
        </p:spPr>
      </p:pic>
      <p:sp>
        <p:nvSpPr>
          <p:cNvPr id="881" name="Seta: para Cima 7"/>
          <p:cNvSpPr/>
          <p:nvPr/>
        </p:nvSpPr>
        <p:spPr>
          <a:xfrm rot="2820000">
            <a:off x="3557880" y="1529280"/>
            <a:ext cx="137160" cy="180936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grpSp>
        <p:nvGrpSpPr>
          <p:cNvPr id="882" name="Agrupar 10"/>
          <p:cNvGrpSpPr/>
          <p:nvPr/>
        </p:nvGrpSpPr>
        <p:grpSpPr>
          <a:xfrm>
            <a:off x="448200" y="2628360"/>
            <a:ext cx="2950560" cy="1599840"/>
            <a:chOff x="448200" y="2628360"/>
            <a:chExt cx="2950560" cy="1599840"/>
          </a:xfrm>
        </p:grpSpPr>
        <p:sp>
          <p:nvSpPr>
            <p:cNvPr id="883" name="Retângulo: Cantos Arredondados 11"/>
            <p:cNvSpPr/>
            <p:nvPr/>
          </p:nvSpPr>
          <p:spPr>
            <a:xfrm>
              <a:off x="448200" y="2628360"/>
              <a:ext cx="2950560" cy="15998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</p:sp>
        <p:sp>
          <p:nvSpPr>
            <p:cNvPr id="884" name="CaixaDeTexto 4"/>
            <p:cNvSpPr/>
            <p:nvPr/>
          </p:nvSpPr>
          <p:spPr>
            <a:xfrm>
              <a:off x="1437840" y="2651760"/>
              <a:ext cx="1018080" cy="45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400" spc="-1" strike="noStrike">
                  <a:solidFill>
                    <a:srgbClr val="000000"/>
                  </a:solidFill>
                  <a:latin typeface="Arial"/>
                  <a:ea typeface="Arial"/>
                </a:rPr>
                <a:t>Model</a:t>
              </a:r>
              <a:endParaRPr b="0" lang="pt-BR" sz="2400" spc="-1" strike="noStrike">
                <a:latin typeface="Arial"/>
              </a:endParaRPr>
            </a:p>
          </p:txBody>
        </p:sp>
        <p:pic>
          <p:nvPicPr>
            <p:cNvPr id="885" name="Gráfico 3" descr="Laptop estrutura de tópicos"/>
            <p:cNvPicPr/>
            <p:nvPr/>
          </p:nvPicPr>
          <p:blipFill>
            <a:blip r:embed="rId2"/>
            <a:stretch/>
          </p:blipFill>
          <p:spPr>
            <a:xfrm>
              <a:off x="700200" y="3254400"/>
              <a:ext cx="914040" cy="914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86" name="Gráfico 4" descr="Servidor estrutura de tópicos"/>
            <p:cNvPicPr/>
            <p:nvPr/>
          </p:nvPicPr>
          <p:blipFill>
            <a:blip r:embed="rId3"/>
            <a:stretch/>
          </p:blipFill>
          <p:spPr>
            <a:xfrm>
              <a:off x="2237760" y="3254400"/>
              <a:ext cx="914040" cy="914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87" name="Gráfico 5" descr="Garfo na estrada estrutura de tópicos"/>
            <p:cNvPicPr/>
            <p:nvPr/>
          </p:nvPicPr>
          <p:blipFill>
            <a:blip r:embed="rId4"/>
            <a:stretch/>
          </p:blipFill>
          <p:spPr>
            <a:xfrm rot="10800000">
              <a:off x="1479600" y="3026160"/>
              <a:ext cx="914040" cy="914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88" name="CaixaDeTexto 8"/>
            <p:cNvSpPr/>
            <p:nvPr/>
          </p:nvSpPr>
          <p:spPr>
            <a:xfrm>
              <a:off x="648000" y="3171240"/>
              <a:ext cx="1018080" cy="273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Cliente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889" name="CaixaDeTexto 9"/>
            <p:cNvSpPr/>
            <p:nvPr/>
          </p:nvSpPr>
          <p:spPr>
            <a:xfrm>
              <a:off x="2185920" y="3129840"/>
              <a:ext cx="1018080" cy="273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Servidor</a:t>
              </a:r>
              <a:endParaRPr b="0" lang="pt-BR" sz="1200" spc="-1" strike="noStrike">
                <a:latin typeface="Arial"/>
              </a:endParaRPr>
            </a:p>
          </p:txBody>
        </p:sp>
      </p:grpSp>
      <p:sp>
        <p:nvSpPr>
          <p:cNvPr id="890" name="Seta: para a Esquerda e para Cima 6"/>
          <p:cNvSpPr/>
          <p:nvPr/>
        </p:nvSpPr>
        <p:spPr>
          <a:xfrm rot="5400000">
            <a:off x="3062520" y="3612240"/>
            <a:ext cx="507600" cy="1460160"/>
          </a:xfrm>
          <a:prstGeom prst="lef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891" name="Retângulo: Cantos Arredondados 18"/>
          <p:cNvSpPr/>
          <p:nvPr/>
        </p:nvSpPr>
        <p:spPr>
          <a:xfrm>
            <a:off x="4235400" y="4235400"/>
            <a:ext cx="324864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Provedor de serviços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PlaceHolder 1"/>
          <p:cNvSpPr>
            <a:spLocks noGrp="1"/>
          </p:cNvSpPr>
          <p:nvPr>
            <p:ph type="sldNum" idx="8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50F4948-8B48-44DD-8CB8-92E837886F6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89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894" name="Imagem 5" descr="Celular com tela ligada&#10;&#10;Descrição gerada automaticamente"/>
          <p:cNvPicPr/>
          <p:nvPr/>
        </p:nvPicPr>
        <p:blipFill>
          <a:blip r:embed="rId1"/>
          <a:stretch/>
        </p:blipFill>
        <p:spPr>
          <a:xfrm>
            <a:off x="99360" y="3430080"/>
            <a:ext cx="2118600" cy="1193400"/>
          </a:xfrm>
          <a:prstGeom prst="rect">
            <a:avLst/>
          </a:prstGeom>
          <a:ln w="0">
            <a:noFill/>
          </a:ln>
        </p:spPr>
      </p:pic>
      <p:pic>
        <p:nvPicPr>
          <p:cNvPr id="895" name="Imagem 19" descr=""/>
          <p:cNvPicPr/>
          <p:nvPr/>
        </p:nvPicPr>
        <p:blipFill>
          <a:blip r:embed="rId2"/>
          <a:stretch/>
        </p:blipFill>
        <p:spPr>
          <a:xfrm rot="18000000">
            <a:off x="321480" y="2181240"/>
            <a:ext cx="1250640" cy="706680"/>
          </a:xfrm>
          <a:prstGeom prst="rect">
            <a:avLst/>
          </a:prstGeom>
          <a:ln w="0">
            <a:noFill/>
          </a:ln>
        </p:spPr>
      </p:pic>
      <p:pic>
        <p:nvPicPr>
          <p:cNvPr id="896" name="Imagem 21" descr="Ícone&#10;&#10;Descrição gerada automaticamente"/>
          <p:cNvPicPr/>
          <p:nvPr/>
        </p:nvPicPr>
        <p:blipFill>
          <a:blip r:embed="rId3"/>
          <a:srcRect l="0" t="0" r="16603" b="-688"/>
          <a:stretch/>
        </p:blipFill>
        <p:spPr>
          <a:xfrm>
            <a:off x="6608160" y="1091160"/>
            <a:ext cx="2287440" cy="1553400"/>
          </a:xfrm>
          <a:prstGeom prst="rect">
            <a:avLst/>
          </a:prstGeom>
          <a:ln w="0">
            <a:noFill/>
          </a:ln>
        </p:spPr>
      </p:pic>
      <p:sp>
        <p:nvSpPr>
          <p:cNvPr id="897" name="Seta: para Baixo 23"/>
          <p:cNvSpPr/>
          <p:nvPr/>
        </p:nvSpPr>
        <p:spPr>
          <a:xfrm rot="15600000">
            <a:off x="3938400" y="142920"/>
            <a:ext cx="285480" cy="4867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PlaceHolder 1"/>
          <p:cNvSpPr>
            <a:spLocks noGrp="1"/>
          </p:cNvSpPr>
          <p:nvPr>
            <p:ph type="sldNum" idx="8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97F4C2F-09AA-4AE5-AE31-95A9FA9F159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89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900" name="Imagem 5" descr="Celular com tela ligada&#10;&#10;Descrição gerada automaticamente"/>
          <p:cNvPicPr/>
          <p:nvPr/>
        </p:nvPicPr>
        <p:blipFill>
          <a:blip r:embed="rId1"/>
          <a:stretch/>
        </p:blipFill>
        <p:spPr>
          <a:xfrm>
            <a:off x="99360" y="3430080"/>
            <a:ext cx="2118600" cy="1193400"/>
          </a:xfrm>
          <a:prstGeom prst="rect">
            <a:avLst/>
          </a:prstGeom>
          <a:ln w="0">
            <a:noFill/>
          </a:ln>
        </p:spPr>
      </p:pic>
      <p:pic>
        <p:nvPicPr>
          <p:cNvPr id="901" name="Imagem 19" descr=""/>
          <p:cNvPicPr/>
          <p:nvPr/>
        </p:nvPicPr>
        <p:blipFill>
          <a:blip r:embed="rId2"/>
          <a:stretch/>
        </p:blipFill>
        <p:spPr>
          <a:xfrm rot="18000000">
            <a:off x="321480" y="2181240"/>
            <a:ext cx="1250640" cy="706680"/>
          </a:xfrm>
          <a:prstGeom prst="rect">
            <a:avLst/>
          </a:prstGeom>
          <a:ln w="0">
            <a:noFill/>
          </a:ln>
        </p:spPr>
      </p:pic>
      <p:pic>
        <p:nvPicPr>
          <p:cNvPr id="902" name="Imagem 21" descr="Ícone&#10;&#10;Descrição gerada automaticamente"/>
          <p:cNvPicPr/>
          <p:nvPr/>
        </p:nvPicPr>
        <p:blipFill>
          <a:blip r:embed="rId3"/>
          <a:srcRect l="0" t="0" r="16603" b="-688"/>
          <a:stretch/>
        </p:blipFill>
        <p:spPr>
          <a:xfrm>
            <a:off x="6608160" y="1091160"/>
            <a:ext cx="2287440" cy="1553400"/>
          </a:xfrm>
          <a:prstGeom prst="rect">
            <a:avLst/>
          </a:prstGeom>
          <a:ln w="0">
            <a:noFill/>
          </a:ln>
        </p:spPr>
      </p:pic>
      <p:sp>
        <p:nvSpPr>
          <p:cNvPr id="903" name="Seta: para Baixo 23"/>
          <p:cNvSpPr/>
          <p:nvPr/>
        </p:nvSpPr>
        <p:spPr>
          <a:xfrm rot="15600000">
            <a:off x="3938400" y="142920"/>
            <a:ext cx="285480" cy="4867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904" name="Retângulo: Cantos Arredondados 5"/>
          <p:cNvSpPr/>
          <p:nvPr/>
        </p:nvSpPr>
        <p:spPr>
          <a:xfrm>
            <a:off x="1781280" y="2892600"/>
            <a:ext cx="1364760" cy="370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ODBC Driver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905" name="Imagem 20" descr="Desenho de um cachorro&#10;&#10;Descrição gerada automaticamente"/>
          <p:cNvPicPr/>
          <p:nvPr/>
        </p:nvPicPr>
        <p:blipFill>
          <a:blip r:embed="rId4"/>
          <a:stretch/>
        </p:blipFill>
        <p:spPr>
          <a:xfrm>
            <a:off x="1485720" y="2085840"/>
            <a:ext cx="1854000" cy="1066320"/>
          </a:xfrm>
          <a:prstGeom prst="rect">
            <a:avLst/>
          </a:prstGeom>
          <a:ln w="0">
            <a:noFill/>
          </a:ln>
        </p:spPr>
      </p:pic>
      <p:sp>
        <p:nvSpPr>
          <p:cNvPr id="906" name="Retângulo: Cantos Arredondados 11"/>
          <p:cNvSpPr/>
          <p:nvPr/>
        </p:nvSpPr>
        <p:spPr>
          <a:xfrm>
            <a:off x="2225520" y="4479840"/>
            <a:ext cx="6190920" cy="370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ffff">
                <a:lumMod val="85000"/>
              </a:srgbClr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d8d8d8"/>
                </a:solidFill>
                <a:latin typeface="Arial"/>
                <a:ea typeface="Arial"/>
              </a:rPr>
              <a:t>Open Database Connectivity Driver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907" name="Agrupar 7"/>
          <p:cNvGrpSpPr/>
          <p:nvPr/>
        </p:nvGrpSpPr>
        <p:grpSpPr>
          <a:xfrm>
            <a:off x="4663080" y="1495440"/>
            <a:ext cx="1268640" cy="761400"/>
            <a:chOff x="4663080" y="1495440"/>
            <a:chExt cx="1268640" cy="761400"/>
          </a:xfrm>
        </p:grpSpPr>
        <p:pic>
          <p:nvPicPr>
            <p:cNvPr id="908" name="Imagem 9" descr="Ícone&#10;&#10;Descrição gerada automaticamente"/>
            <p:cNvPicPr/>
            <p:nvPr/>
          </p:nvPicPr>
          <p:blipFill>
            <a:blip r:embed="rId5"/>
            <a:stretch/>
          </p:blipFill>
          <p:spPr>
            <a:xfrm rot="21000000">
              <a:off x="4704840" y="1606320"/>
              <a:ext cx="982800" cy="569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09" name="Imagem 22" descr=""/>
            <p:cNvPicPr/>
            <p:nvPr/>
          </p:nvPicPr>
          <p:blipFill>
            <a:blip r:embed="rId6"/>
            <a:stretch/>
          </p:blipFill>
          <p:spPr>
            <a:xfrm rot="21000000">
              <a:off x="5290920" y="1545840"/>
              <a:ext cx="614160" cy="358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10" name="Agrupar 18"/>
          <p:cNvGrpSpPr/>
          <p:nvPr/>
        </p:nvGrpSpPr>
        <p:grpSpPr>
          <a:xfrm>
            <a:off x="3721320" y="3145320"/>
            <a:ext cx="1241640" cy="944280"/>
            <a:chOff x="3721320" y="3145320"/>
            <a:chExt cx="1241640" cy="944280"/>
          </a:xfrm>
        </p:grpSpPr>
        <p:sp>
          <p:nvSpPr>
            <p:cNvPr id="911" name="CaixaDeTexto 15"/>
            <p:cNvSpPr/>
            <p:nvPr/>
          </p:nvSpPr>
          <p:spPr>
            <a:xfrm>
              <a:off x="3721320" y="3557880"/>
              <a:ext cx="975600" cy="39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JDBC</a:t>
              </a:r>
              <a:endParaRPr b="0" lang="pt-BR" sz="2000" spc="-1" strike="noStrike">
                <a:latin typeface="Arial"/>
              </a:endParaRPr>
            </a:p>
          </p:txBody>
        </p:sp>
        <p:pic>
          <p:nvPicPr>
            <p:cNvPr id="912" name="Imagem 18" descr=""/>
            <p:cNvPicPr/>
            <p:nvPr/>
          </p:nvPicPr>
          <p:blipFill>
            <a:blip r:embed="rId7"/>
            <a:stretch/>
          </p:blipFill>
          <p:spPr>
            <a:xfrm>
              <a:off x="4449960" y="3145320"/>
              <a:ext cx="513000" cy="9442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PlaceHolder 1"/>
          <p:cNvSpPr>
            <a:spLocks noGrp="1"/>
          </p:cNvSpPr>
          <p:nvPr>
            <p:ph type="sldNum" idx="8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280DB93-45F0-4A2A-8EF3-FC29C1A89DC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91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915" name="Imagem 5" descr="Celular com tela ligada&#10;&#10;Descrição gerada automaticamente"/>
          <p:cNvPicPr/>
          <p:nvPr/>
        </p:nvPicPr>
        <p:blipFill>
          <a:blip r:embed="rId1"/>
          <a:stretch/>
        </p:blipFill>
        <p:spPr>
          <a:xfrm>
            <a:off x="99360" y="3430080"/>
            <a:ext cx="2118600" cy="1193400"/>
          </a:xfrm>
          <a:prstGeom prst="rect">
            <a:avLst/>
          </a:prstGeom>
          <a:ln w="0">
            <a:noFill/>
          </a:ln>
        </p:spPr>
      </p:pic>
      <p:pic>
        <p:nvPicPr>
          <p:cNvPr id="916" name="Imagem 19" descr=""/>
          <p:cNvPicPr/>
          <p:nvPr/>
        </p:nvPicPr>
        <p:blipFill>
          <a:blip r:embed="rId2"/>
          <a:stretch/>
        </p:blipFill>
        <p:spPr>
          <a:xfrm rot="18000000">
            <a:off x="321480" y="2181240"/>
            <a:ext cx="1250640" cy="706680"/>
          </a:xfrm>
          <a:prstGeom prst="rect">
            <a:avLst/>
          </a:prstGeom>
          <a:ln w="0">
            <a:noFill/>
          </a:ln>
        </p:spPr>
      </p:pic>
      <p:pic>
        <p:nvPicPr>
          <p:cNvPr id="917" name="Imagem 21" descr="Ícone&#10;&#10;Descrição gerada automaticamente"/>
          <p:cNvPicPr/>
          <p:nvPr/>
        </p:nvPicPr>
        <p:blipFill>
          <a:blip r:embed="rId3"/>
          <a:srcRect l="0" t="0" r="16603" b="-688"/>
          <a:stretch/>
        </p:blipFill>
        <p:spPr>
          <a:xfrm>
            <a:off x="6608160" y="1091160"/>
            <a:ext cx="2287440" cy="1553400"/>
          </a:xfrm>
          <a:prstGeom prst="rect">
            <a:avLst/>
          </a:prstGeom>
          <a:ln w="0">
            <a:noFill/>
          </a:ln>
        </p:spPr>
      </p:pic>
      <p:sp>
        <p:nvSpPr>
          <p:cNvPr id="918" name="Seta: para Baixo 23"/>
          <p:cNvSpPr/>
          <p:nvPr/>
        </p:nvSpPr>
        <p:spPr>
          <a:xfrm rot="15600000">
            <a:off x="3938400" y="142920"/>
            <a:ext cx="285480" cy="4867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919" name="Retângulo: Cantos Arredondados 5"/>
          <p:cNvSpPr/>
          <p:nvPr/>
        </p:nvSpPr>
        <p:spPr>
          <a:xfrm>
            <a:off x="1781280" y="2892600"/>
            <a:ext cx="1364760" cy="370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ODBC Driver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920" name="Imagem 20" descr="Desenho de um cachorro&#10;&#10;Descrição gerada automaticamente"/>
          <p:cNvPicPr/>
          <p:nvPr/>
        </p:nvPicPr>
        <p:blipFill>
          <a:blip r:embed="rId4"/>
          <a:stretch/>
        </p:blipFill>
        <p:spPr>
          <a:xfrm>
            <a:off x="1485720" y="2085840"/>
            <a:ext cx="1854000" cy="1066320"/>
          </a:xfrm>
          <a:prstGeom prst="rect">
            <a:avLst/>
          </a:prstGeom>
          <a:ln w="0">
            <a:noFill/>
          </a:ln>
        </p:spPr>
      </p:pic>
      <p:sp>
        <p:nvSpPr>
          <p:cNvPr id="921" name="Retângulo: Cantos Arredondados 11"/>
          <p:cNvSpPr/>
          <p:nvPr/>
        </p:nvSpPr>
        <p:spPr>
          <a:xfrm>
            <a:off x="2225520" y="4479840"/>
            <a:ext cx="6190920" cy="370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ffff">
                <a:lumMod val="85000"/>
              </a:srgbClr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d8d8d8"/>
                </a:solidFill>
                <a:latin typeface="Arial"/>
                <a:ea typeface="Arial"/>
              </a:rPr>
              <a:t>Open Database Connectivity Driver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922" name="Agrupar 7"/>
          <p:cNvGrpSpPr/>
          <p:nvPr/>
        </p:nvGrpSpPr>
        <p:grpSpPr>
          <a:xfrm>
            <a:off x="4663080" y="1495440"/>
            <a:ext cx="1268640" cy="761400"/>
            <a:chOff x="4663080" y="1495440"/>
            <a:chExt cx="1268640" cy="761400"/>
          </a:xfrm>
        </p:grpSpPr>
        <p:pic>
          <p:nvPicPr>
            <p:cNvPr id="923" name="Imagem 9" descr="Ícone&#10;&#10;Descrição gerada automaticamente"/>
            <p:cNvPicPr/>
            <p:nvPr/>
          </p:nvPicPr>
          <p:blipFill>
            <a:blip r:embed="rId5"/>
            <a:stretch/>
          </p:blipFill>
          <p:spPr>
            <a:xfrm rot="21000000">
              <a:off x="4704840" y="1606320"/>
              <a:ext cx="982800" cy="569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24" name="Imagem 22" descr=""/>
            <p:cNvPicPr/>
            <p:nvPr/>
          </p:nvPicPr>
          <p:blipFill>
            <a:blip r:embed="rId6"/>
            <a:stretch/>
          </p:blipFill>
          <p:spPr>
            <a:xfrm rot="21000000">
              <a:off x="5290920" y="1545840"/>
              <a:ext cx="614160" cy="3582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925" name="Imagem 3" descr="Diagrama&#10;&#10;Descrição gerada automaticamente"/>
          <p:cNvPicPr/>
          <p:nvPr/>
        </p:nvPicPr>
        <p:blipFill>
          <a:blip r:embed="rId7"/>
          <a:stretch/>
        </p:blipFill>
        <p:spPr>
          <a:xfrm>
            <a:off x="3792960" y="2895120"/>
            <a:ext cx="4615920" cy="142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sldNum" idx="8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7E551EF-CBE5-403C-89D1-345CDAFD396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92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28" name="Retângulo: Cantos Arredondados 19"/>
          <p:cNvSpPr/>
          <p:nvPr/>
        </p:nvSpPr>
        <p:spPr>
          <a:xfrm>
            <a:off x="569520" y="2061720"/>
            <a:ext cx="2846520" cy="2761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Arquitetura Lógica e  Física 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cliente/servidor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929" name="Imagem 3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930480" y="439920"/>
            <a:ext cx="4615920" cy="1427040"/>
          </a:xfrm>
          <a:prstGeom prst="rect">
            <a:avLst/>
          </a:prstGeom>
          <a:ln w="0">
            <a:noFill/>
          </a:ln>
        </p:spPr>
      </p:pic>
      <p:pic>
        <p:nvPicPr>
          <p:cNvPr id="930" name="Imagem 5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4343400" y="2211840"/>
            <a:ext cx="4055040" cy="2762280"/>
          </a:xfrm>
          <a:prstGeom prst="rect">
            <a:avLst/>
          </a:prstGeom>
          <a:ln w="0">
            <a:noFill/>
          </a:ln>
        </p:spPr>
      </p:pic>
      <p:sp>
        <p:nvSpPr>
          <p:cNvPr id="931" name="Seta: para Cima 7"/>
          <p:cNvSpPr/>
          <p:nvPr/>
        </p:nvSpPr>
        <p:spPr>
          <a:xfrm rot="2820000">
            <a:off x="3557880" y="1529280"/>
            <a:ext cx="137160" cy="180936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932" name="Seta: Dobrada 8"/>
          <p:cNvSpPr/>
          <p:nvPr/>
        </p:nvSpPr>
        <p:spPr>
          <a:xfrm flipV="1">
            <a:off x="1990080" y="3539160"/>
            <a:ext cx="2401920" cy="38052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933" name="Retângulo: Cantos Arredondados 9"/>
          <p:cNvSpPr/>
          <p:nvPr/>
        </p:nvSpPr>
        <p:spPr>
          <a:xfrm>
            <a:off x="1151640" y="4030200"/>
            <a:ext cx="167184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Two-tier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PlaceHolder 1"/>
          <p:cNvSpPr>
            <a:spLocks noGrp="1"/>
          </p:cNvSpPr>
          <p:nvPr>
            <p:ph type="sldNum" idx="8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C5637D8-AC54-46CC-9A69-401BF6AFC6BE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93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36" name="Retângulo: Cantos Arredondados 19"/>
          <p:cNvSpPr/>
          <p:nvPr/>
        </p:nvSpPr>
        <p:spPr>
          <a:xfrm>
            <a:off x="569520" y="2061720"/>
            <a:ext cx="2846520" cy="2761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Arquitetura Lógica e  Física 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cliente/servidor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937" name="Imagem 3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930480" y="439920"/>
            <a:ext cx="4615920" cy="1427040"/>
          </a:xfrm>
          <a:prstGeom prst="rect">
            <a:avLst/>
          </a:prstGeom>
          <a:ln w="0">
            <a:noFill/>
          </a:ln>
        </p:spPr>
      </p:pic>
      <p:pic>
        <p:nvPicPr>
          <p:cNvPr id="938" name="Imagem 5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4343400" y="2211840"/>
            <a:ext cx="4055040" cy="2762280"/>
          </a:xfrm>
          <a:prstGeom prst="rect">
            <a:avLst/>
          </a:prstGeom>
          <a:ln w="0">
            <a:noFill/>
          </a:ln>
        </p:spPr>
      </p:pic>
      <p:sp>
        <p:nvSpPr>
          <p:cNvPr id="939" name="Seta: para Cima 7"/>
          <p:cNvSpPr/>
          <p:nvPr/>
        </p:nvSpPr>
        <p:spPr>
          <a:xfrm rot="2820000">
            <a:off x="3557880" y="1529280"/>
            <a:ext cx="137160" cy="180936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940" name="Seta: Dobrada 8"/>
          <p:cNvSpPr/>
          <p:nvPr/>
        </p:nvSpPr>
        <p:spPr>
          <a:xfrm flipV="1">
            <a:off x="1990080" y="3539160"/>
            <a:ext cx="2401920" cy="38052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941" name="Retângulo: Cantos Arredondados 9"/>
          <p:cNvSpPr/>
          <p:nvPr/>
        </p:nvSpPr>
        <p:spPr>
          <a:xfrm>
            <a:off x="1151640" y="4030200"/>
            <a:ext cx="167184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Two-tier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42" name="Retângulo: Cantos Arredondados 10"/>
          <p:cNvSpPr/>
          <p:nvPr/>
        </p:nvSpPr>
        <p:spPr>
          <a:xfrm>
            <a:off x="364320" y="2283120"/>
            <a:ext cx="3364920" cy="44424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Arial"/>
              </a:rPr>
              <a:t>Simplicidade &amp; Compatibilidade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m 23" descr=""/>
          <p:cNvPicPr/>
          <p:nvPr/>
        </p:nvPicPr>
        <p:blipFill>
          <a:blip r:embed="rId1"/>
          <a:stretch/>
        </p:blipFill>
        <p:spPr>
          <a:xfrm>
            <a:off x="3972960" y="2058120"/>
            <a:ext cx="1483560" cy="360360"/>
          </a:xfrm>
          <a:prstGeom prst="rect">
            <a:avLst/>
          </a:prstGeom>
          <a:ln w="0">
            <a:noFill/>
          </a:ln>
        </p:spPr>
      </p:pic>
      <p:grpSp>
        <p:nvGrpSpPr>
          <p:cNvPr id="190" name="Agrupar 18"/>
          <p:cNvGrpSpPr/>
          <p:nvPr/>
        </p:nvGrpSpPr>
        <p:grpSpPr>
          <a:xfrm>
            <a:off x="5370120" y="3236400"/>
            <a:ext cx="3176640" cy="1279440"/>
            <a:chOff x="5370120" y="3236400"/>
            <a:chExt cx="3176640" cy="1279440"/>
          </a:xfrm>
        </p:grpSpPr>
        <p:pic>
          <p:nvPicPr>
            <p:cNvPr id="191" name="Imagem 18" descr=""/>
            <p:cNvPicPr/>
            <p:nvPr/>
          </p:nvPicPr>
          <p:blipFill>
            <a:blip r:embed="rId2"/>
            <a:stretch/>
          </p:blipFill>
          <p:spPr>
            <a:xfrm>
              <a:off x="5370120" y="3358080"/>
              <a:ext cx="3176640" cy="1157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2" name="Retângulo: Cantos Arredondados 16"/>
            <p:cNvSpPr/>
            <p:nvPr/>
          </p:nvSpPr>
          <p:spPr>
            <a:xfrm>
              <a:off x="5850360" y="3236400"/>
              <a:ext cx="2232720" cy="52884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4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Estrutura</a:t>
              </a:r>
              <a:endParaRPr b="0" lang="pt-BR" sz="2400" spc="-1" strike="noStrike">
                <a:latin typeface="Arial"/>
              </a:endParaRPr>
            </a:p>
          </p:txBody>
        </p:sp>
      </p:grpSp>
      <p:sp>
        <p:nvSpPr>
          <p:cNvPr id="193" name="Seta: Curva para Baixo 15"/>
          <p:cNvSpPr/>
          <p:nvPr/>
        </p:nvSpPr>
        <p:spPr>
          <a:xfrm rot="18300000">
            <a:off x="3846960" y="3308400"/>
            <a:ext cx="1872720" cy="8568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PlaceHolder 1"/>
          <p:cNvSpPr>
            <a:spLocks noGrp="1"/>
          </p:cNvSpPr>
          <p:nvPr>
            <p:ph type="sldNum" idx="1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97ABFA1-32F3-48BE-8FEA-51A333E84CE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9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96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Classificação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97" name="Seta: de Cima para Baixo 19"/>
          <p:cNvSpPr/>
          <p:nvPr/>
        </p:nvSpPr>
        <p:spPr>
          <a:xfrm rot="16200000">
            <a:off x="6499080" y="48600"/>
            <a:ext cx="190080" cy="39153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aixaDeTexto 20"/>
          <p:cNvSpPr/>
          <p:nvPr/>
        </p:nvSpPr>
        <p:spPr>
          <a:xfrm>
            <a:off x="7899480" y="1538640"/>
            <a:ext cx="111312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Alto nível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99" name="CaixaDeTexto 21"/>
          <p:cNvSpPr/>
          <p:nvPr/>
        </p:nvSpPr>
        <p:spPr>
          <a:xfrm>
            <a:off x="4163400" y="1538640"/>
            <a:ext cx="111312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Baixo nível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00" name="Retângulo: Cantos Arredondados 1"/>
          <p:cNvSpPr/>
          <p:nvPr/>
        </p:nvSpPr>
        <p:spPr>
          <a:xfrm>
            <a:off x="569520" y="2167560"/>
            <a:ext cx="2581920" cy="497160"/>
          </a:xfrm>
          <a:prstGeom prst="roundRect">
            <a:avLst>
              <a:gd name="adj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Modelo de Dados Físico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01" name="Retângulo: Cantos Arredondados 23"/>
          <p:cNvSpPr/>
          <p:nvPr/>
        </p:nvSpPr>
        <p:spPr>
          <a:xfrm>
            <a:off x="1447920" y="1733400"/>
            <a:ext cx="223272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Especialista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02" name="Retângulo: Cantos Arredondados 24"/>
          <p:cNvSpPr/>
          <p:nvPr/>
        </p:nvSpPr>
        <p:spPr>
          <a:xfrm>
            <a:off x="558720" y="3289320"/>
            <a:ext cx="2581920" cy="497160"/>
          </a:xfrm>
          <a:prstGeom prst="roundRect">
            <a:avLst>
              <a:gd name="adj" fmla="val 16667"/>
            </a:avLst>
          </a:prstGeom>
          <a:solidFill>
            <a:srgbClr val="212121"/>
          </a:solidFill>
          <a:ln>
            <a:solidFill>
              <a:srgbClr val="181818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Modelo de Dados Conceitual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03" name="Retângulo: Cantos Arredondados 25"/>
          <p:cNvSpPr/>
          <p:nvPr/>
        </p:nvSpPr>
        <p:spPr>
          <a:xfrm>
            <a:off x="1437120" y="2855520"/>
            <a:ext cx="223272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Visão de alto nível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/>
          </p:cNvSpPr>
          <p:nvPr>
            <p:ph type="sldNum" idx="8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B6B8C5D-32A5-4D3A-8A97-365D55D2F233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94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45" name="Retângulo: Cantos Arredondados 19"/>
          <p:cNvSpPr/>
          <p:nvPr/>
        </p:nvSpPr>
        <p:spPr>
          <a:xfrm>
            <a:off x="569520" y="2061720"/>
            <a:ext cx="2846520" cy="2761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Arquitetura Lógica cliente/servidor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946" name="Imagem 6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4004640" y="1116360"/>
            <a:ext cx="4753800" cy="3418200"/>
          </a:xfrm>
          <a:prstGeom prst="rect">
            <a:avLst/>
          </a:prstGeom>
          <a:ln w="0">
            <a:noFill/>
          </a:ln>
        </p:spPr>
      </p:pic>
      <p:sp>
        <p:nvSpPr>
          <p:cNvPr id="947" name="Seta: para Cima 9"/>
          <p:cNvSpPr/>
          <p:nvPr/>
        </p:nvSpPr>
        <p:spPr>
          <a:xfrm rot="2820000">
            <a:off x="3472920" y="1592640"/>
            <a:ext cx="137160" cy="180936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948" name="Retângulo: Cantos Arredondados 6"/>
          <p:cNvSpPr/>
          <p:nvPr/>
        </p:nvSpPr>
        <p:spPr>
          <a:xfrm>
            <a:off x="1151640" y="4030200"/>
            <a:ext cx="167184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Three-tier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49" name="Seta: Curva para a Direita 1"/>
          <p:cNvSpPr/>
          <p:nvPr/>
        </p:nvSpPr>
        <p:spPr>
          <a:xfrm>
            <a:off x="518400" y="2351880"/>
            <a:ext cx="732960" cy="20700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0" name="Imagem 7" descr="Uma imagem contendo Ícone&#10;&#10;Descrição gerada automaticamente"/>
          <p:cNvPicPr/>
          <p:nvPr/>
        </p:nvPicPr>
        <p:blipFill>
          <a:blip r:embed="rId2"/>
          <a:srcRect l="0" t="1717" r="38822" b="693"/>
          <a:stretch/>
        </p:blipFill>
        <p:spPr>
          <a:xfrm>
            <a:off x="1162440" y="1546560"/>
            <a:ext cx="1677960" cy="150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PlaceHolder 1"/>
          <p:cNvSpPr>
            <a:spLocks noGrp="1"/>
          </p:cNvSpPr>
          <p:nvPr>
            <p:ph type="sldNum" idx="8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6D329B63-008E-4CED-879D-43145264710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95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53" name="Retângulo: Cantos Arredondados 19"/>
          <p:cNvSpPr/>
          <p:nvPr/>
        </p:nvSpPr>
        <p:spPr>
          <a:xfrm>
            <a:off x="569520" y="2061720"/>
            <a:ext cx="2846520" cy="2761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Arquitetura Lógica cliente/servidor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954" name="Imagem 6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4004640" y="1116360"/>
            <a:ext cx="4753800" cy="3418200"/>
          </a:xfrm>
          <a:prstGeom prst="rect">
            <a:avLst/>
          </a:prstGeom>
          <a:ln w="0">
            <a:noFill/>
          </a:ln>
        </p:spPr>
      </p:pic>
      <p:sp>
        <p:nvSpPr>
          <p:cNvPr id="955" name="Seta: para Cima 9"/>
          <p:cNvSpPr/>
          <p:nvPr/>
        </p:nvSpPr>
        <p:spPr>
          <a:xfrm rot="2820000">
            <a:off x="3472920" y="1592640"/>
            <a:ext cx="137160" cy="180936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956" name="Retângulo: Cantos Arredondados 6"/>
          <p:cNvSpPr/>
          <p:nvPr/>
        </p:nvSpPr>
        <p:spPr>
          <a:xfrm>
            <a:off x="1151640" y="4030200"/>
            <a:ext cx="167184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Three-tier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57" name="Seta: Curva para a Direita 1"/>
          <p:cNvSpPr/>
          <p:nvPr/>
        </p:nvSpPr>
        <p:spPr>
          <a:xfrm>
            <a:off x="518400" y="2351880"/>
            <a:ext cx="732960" cy="20700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8" name="Imagem 7" descr="Uma imagem contendo Ícone&#10;&#10;Descrição gerada automaticamente"/>
          <p:cNvPicPr/>
          <p:nvPr/>
        </p:nvPicPr>
        <p:blipFill>
          <a:blip r:embed="rId2"/>
          <a:srcRect l="0" t="1717" r="38822" b="693"/>
          <a:stretch/>
        </p:blipFill>
        <p:spPr>
          <a:xfrm>
            <a:off x="1162440" y="1546560"/>
            <a:ext cx="1677960" cy="1505520"/>
          </a:xfrm>
          <a:prstGeom prst="rect">
            <a:avLst/>
          </a:prstGeom>
          <a:ln w="0">
            <a:noFill/>
          </a:ln>
        </p:spPr>
      </p:pic>
      <p:sp>
        <p:nvSpPr>
          <p:cNvPr id="959" name="Retângulo: Cantos Arredondados 7"/>
          <p:cNvSpPr/>
          <p:nvPr/>
        </p:nvSpPr>
        <p:spPr>
          <a:xfrm>
            <a:off x="4654080" y="809640"/>
            <a:ext cx="1584720" cy="355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Interface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960" name="Retângulo: Cantos Arredondados 10"/>
          <p:cNvSpPr/>
          <p:nvPr/>
        </p:nvSpPr>
        <p:spPr>
          <a:xfrm>
            <a:off x="4578480" y="1834200"/>
            <a:ext cx="1584720" cy="355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Application rules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961" name="Retângulo: Cantos Arredondados 11"/>
          <p:cNvSpPr/>
          <p:nvPr/>
        </p:nvSpPr>
        <p:spPr>
          <a:xfrm>
            <a:off x="4567680" y="3031200"/>
            <a:ext cx="1584720" cy="355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Application rules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196;p5"/>
          <p:cNvSpPr/>
          <p:nvPr/>
        </p:nvSpPr>
        <p:spPr>
          <a:xfrm>
            <a:off x="597960" y="1580760"/>
            <a:ext cx="776592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5400" spc="-1" strike="noStrike">
                <a:solidFill>
                  <a:srgbClr val="ea4e60"/>
                </a:solidFill>
                <a:latin typeface="Century Gothic"/>
                <a:ea typeface="Arial"/>
              </a:rPr>
              <a:t>Classificação de SGBDs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963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964" name="PlaceHolder 1"/>
          <p:cNvSpPr>
            <a:spLocks noGrp="1"/>
          </p:cNvSpPr>
          <p:nvPr>
            <p:ph type="sldNum" idx="8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2C97DF7F-D64F-4A55-A426-18FF8AD3F67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965" name="Agrupar 7"/>
          <p:cNvGrpSpPr/>
          <p:nvPr/>
        </p:nvGrpSpPr>
        <p:grpSpPr>
          <a:xfrm>
            <a:off x="7221240" y="3294000"/>
            <a:ext cx="1668600" cy="1644480"/>
            <a:chOff x="7221240" y="3294000"/>
            <a:chExt cx="1668600" cy="1644480"/>
          </a:xfrm>
        </p:grpSpPr>
        <p:pic>
          <p:nvPicPr>
            <p:cNvPr id="966" name="Gráfico 2" descr="Banco de dados com preenchimento sólido"/>
            <p:cNvPicPr/>
            <p:nvPr/>
          </p:nvPicPr>
          <p:blipFill>
            <a:blip r:embed="rId2"/>
            <a:stretch/>
          </p:blipFill>
          <p:spPr>
            <a:xfrm>
              <a:off x="7471440" y="3294000"/>
              <a:ext cx="1418400" cy="1532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67" name="Gráfico 7" descr="Tabela com preenchimento sólido"/>
            <p:cNvPicPr/>
            <p:nvPr/>
          </p:nvPicPr>
          <p:blipFill>
            <a:blip r:embed="rId3"/>
            <a:stretch/>
          </p:blipFill>
          <p:spPr>
            <a:xfrm>
              <a:off x="7221240" y="3854520"/>
              <a:ext cx="1014840" cy="10839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PlaceHolder 1"/>
          <p:cNvSpPr>
            <a:spLocks noGrp="1"/>
          </p:cNvSpPr>
          <p:nvPr>
            <p:ph type="sldNum" idx="8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A33C037-346E-40AD-B718-42B382F0B3EE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96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Classificação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70" name="Retângulo: Cantos Arredondados 19"/>
          <p:cNvSpPr/>
          <p:nvPr/>
        </p:nvSpPr>
        <p:spPr>
          <a:xfrm>
            <a:off x="1162080" y="1807560"/>
            <a:ext cx="2846520" cy="2761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Parâmetros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971" name="Agrupar 3"/>
          <p:cNvGrpSpPr/>
          <p:nvPr/>
        </p:nvGrpSpPr>
        <p:grpSpPr>
          <a:xfrm>
            <a:off x="5755320" y="1712520"/>
            <a:ext cx="2095200" cy="2814480"/>
            <a:chOff x="5755320" y="1712520"/>
            <a:chExt cx="2095200" cy="2814480"/>
          </a:xfrm>
        </p:grpSpPr>
        <p:sp>
          <p:nvSpPr>
            <p:cNvPr id="972" name="Retângulo: Cantos Arredondados 6"/>
            <p:cNvSpPr/>
            <p:nvPr/>
          </p:nvSpPr>
          <p:spPr>
            <a:xfrm>
              <a:off x="5755320" y="226260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N° de usuários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973" name="Retângulo: Cantos Arredondados 7"/>
            <p:cNvSpPr/>
            <p:nvPr/>
          </p:nvSpPr>
          <p:spPr>
            <a:xfrm>
              <a:off x="5755320" y="171252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Modelo de dados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974" name="Retângulo: Cantos Arredondados 8"/>
            <p:cNvSpPr/>
            <p:nvPr/>
          </p:nvSpPr>
          <p:spPr>
            <a:xfrm>
              <a:off x="5755320" y="281304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N° de sites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975" name="Retângulo: Cantos Arredondados 10"/>
            <p:cNvSpPr/>
            <p:nvPr/>
          </p:nvSpPr>
          <p:spPr>
            <a:xfrm>
              <a:off x="5755320" y="336348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Custo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976" name="Retângulo: Cantos Arredondados 9"/>
            <p:cNvSpPr/>
            <p:nvPr/>
          </p:nvSpPr>
          <p:spPr>
            <a:xfrm>
              <a:off x="5755320" y="3934800"/>
              <a:ext cx="2095200" cy="592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Tipo de caminho de acesso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977" name="Chave Esquerda 1"/>
          <p:cNvSpPr/>
          <p:nvPr/>
        </p:nvSpPr>
        <p:spPr>
          <a:xfrm>
            <a:off x="4494240" y="1648800"/>
            <a:ext cx="550080" cy="29736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PlaceHolder 1"/>
          <p:cNvSpPr>
            <a:spLocks noGrp="1"/>
          </p:cNvSpPr>
          <p:nvPr>
            <p:ph type="sldNum" idx="8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D3C64A9-72EA-4C1A-9528-236FF1521DB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97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Classificação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980" name="Agrupar 3"/>
          <p:cNvGrpSpPr/>
          <p:nvPr/>
        </p:nvGrpSpPr>
        <p:grpSpPr>
          <a:xfrm>
            <a:off x="5755320" y="1712520"/>
            <a:ext cx="2095200" cy="2814480"/>
            <a:chOff x="5755320" y="1712520"/>
            <a:chExt cx="2095200" cy="2814480"/>
          </a:xfrm>
        </p:grpSpPr>
        <p:sp>
          <p:nvSpPr>
            <p:cNvPr id="981" name="Retângulo: Cantos Arredondados 6"/>
            <p:cNvSpPr/>
            <p:nvPr/>
          </p:nvSpPr>
          <p:spPr>
            <a:xfrm>
              <a:off x="5755320" y="226260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N° de usuários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982" name="Retângulo: Cantos Arredondados 7"/>
            <p:cNvSpPr/>
            <p:nvPr/>
          </p:nvSpPr>
          <p:spPr>
            <a:xfrm>
              <a:off x="5755320" y="171252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Modelo de dados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983" name="Retângulo: Cantos Arredondados 8"/>
            <p:cNvSpPr/>
            <p:nvPr/>
          </p:nvSpPr>
          <p:spPr>
            <a:xfrm>
              <a:off x="5755320" y="281304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N° de sites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984" name="Retângulo: Cantos Arredondados 10"/>
            <p:cNvSpPr/>
            <p:nvPr/>
          </p:nvSpPr>
          <p:spPr>
            <a:xfrm>
              <a:off x="5755320" y="336348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Custo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985" name="Retângulo: Cantos Arredondados 9"/>
            <p:cNvSpPr/>
            <p:nvPr/>
          </p:nvSpPr>
          <p:spPr>
            <a:xfrm>
              <a:off x="5755320" y="3934800"/>
              <a:ext cx="2095200" cy="592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Tipo de caminho de acesso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986" name="Chave Esquerda 1"/>
          <p:cNvSpPr/>
          <p:nvPr/>
        </p:nvSpPr>
        <p:spPr>
          <a:xfrm>
            <a:off x="4494240" y="1648800"/>
            <a:ext cx="550080" cy="29736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87" name="Imagem 11" descr="Forma&#10;&#10;Descrição gerada automaticamente"/>
          <p:cNvPicPr/>
          <p:nvPr/>
        </p:nvPicPr>
        <p:blipFill>
          <a:blip r:embed="rId1"/>
          <a:stretch/>
        </p:blipFill>
        <p:spPr>
          <a:xfrm>
            <a:off x="1094400" y="1939320"/>
            <a:ext cx="2742840" cy="2216880"/>
          </a:xfrm>
          <a:prstGeom prst="rect">
            <a:avLst/>
          </a:prstGeom>
          <a:ln w="0">
            <a:noFill/>
          </a:ln>
        </p:spPr>
      </p:pic>
      <p:pic>
        <p:nvPicPr>
          <p:cNvPr id="988" name="Imagem 12" descr="Interface gráfica do usuário, Aplicativo&#10;&#10;Descrição gerada automaticamente"/>
          <p:cNvPicPr/>
          <p:nvPr/>
        </p:nvPicPr>
        <p:blipFill>
          <a:blip r:embed="rId2"/>
          <a:stretch/>
        </p:blipFill>
        <p:spPr>
          <a:xfrm>
            <a:off x="2891880" y="3611520"/>
            <a:ext cx="1285560" cy="71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Imagem 14" descr="Logotipo, nome da empresa&#10;&#10;Descrição gerada automaticamente"/>
          <p:cNvPicPr/>
          <p:nvPr/>
        </p:nvPicPr>
        <p:blipFill>
          <a:blip r:embed="rId1"/>
          <a:stretch/>
        </p:blipFill>
        <p:spPr>
          <a:xfrm>
            <a:off x="4430160" y="89280"/>
            <a:ext cx="2209320" cy="1514160"/>
          </a:xfrm>
          <a:prstGeom prst="rect">
            <a:avLst/>
          </a:prstGeom>
          <a:ln w="0">
            <a:noFill/>
          </a:ln>
        </p:spPr>
      </p:pic>
      <p:sp>
        <p:nvSpPr>
          <p:cNvPr id="990" name="PlaceHolder 1"/>
          <p:cNvSpPr>
            <a:spLocks noGrp="1"/>
          </p:cNvSpPr>
          <p:nvPr>
            <p:ph type="sldNum" idx="9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960FC8A-CC9A-47AF-8F2C-7F2D26CB9BF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99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Classificação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992" name="Agrupar 3"/>
          <p:cNvGrpSpPr/>
          <p:nvPr/>
        </p:nvGrpSpPr>
        <p:grpSpPr>
          <a:xfrm>
            <a:off x="5755320" y="1712520"/>
            <a:ext cx="2095200" cy="2814480"/>
            <a:chOff x="5755320" y="1712520"/>
            <a:chExt cx="2095200" cy="2814480"/>
          </a:xfrm>
        </p:grpSpPr>
        <p:sp>
          <p:nvSpPr>
            <p:cNvPr id="993" name="Retângulo: Cantos Arredondados 6"/>
            <p:cNvSpPr/>
            <p:nvPr/>
          </p:nvSpPr>
          <p:spPr>
            <a:xfrm>
              <a:off x="5755320" y="226260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N° de usuários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994" name="Retângulo: Cantos Arredondados 7"/>
            <p:cNvSpPr/>
            <p:nvPr/>
          </p:nvSpPr>
          <p:spPr>
            <a:xfrm>
              <a:off x="5755320" y="171252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Modelo de dados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995" name="Retângulo: Cantos Arredondados 8"/>
            <p:cNvSpPr/>
            <p:nvPr/>
          </p:nvSpPr>
          <p:spPr>
            <a:xfrm>
              <a:off x="5755320" y="281304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N° de sites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996" name="Retângulo: Cantos Arredondados 10"/>
            <p:cNvSpPr/>
            <p:nvPr/>
          </p:nvSpPr>
          <p:spPr>
            <a:xfrm>
              <a:off x="5755320" y="336348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Custo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997" name="Retângulo: Cantos Arredondados 9"/>
            <p:cNvSpPr/>
            <p:nvPr/>
          </p:nvSpPr>
          <p:spPr>
            <a:xfrm>
              <a:off x="5755320" y="3934800"/>
              <a:ext cx="2095200" cy="592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Tipo de caminho de acesso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998" name="Chave Esquerda 1"/>
          <p:cNvSpPr/>
          <p:nvPr/>
        </p:nvSpPr>
        <p:spPr>
          <a:xfrm>
            <a:off x="4494240" y="1648800"/>
            <a:ext cx="550080" cy="29736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99" name="Imagem 11" descr="Forma&#10;&#10;Descrição gerada automaticamente"/>
          <p:cNvPicPr/>
          <p:nvPr/>
        </p:nvPicPr>
        <p:blipFill>
          <a:blip r:embed="rId2"/>
          <a:stretch/>
        </p:blipFill>
        <p:spPr>
          <a:xfrm>
            <a:off x="1094400" y="1939320"/>
            <a:ext cx="2742840" cy="2216880"/>
          </a:xfrm>
          <a:prstGeom prst="rect">
            <a:avLst/>
          </a:prstGeom>
          <a:ln w="0">
            <a:noFill/>
          </a:ln>
        </p:spPr>
      </p:pic>
      <p:pic>
        <p:nvPicPr>
          <p:cNvPr id="1000" name="Imagem 12" descr="Interface gráfica do usuário, Aplicativo&#10;&#10;Descrição gerada automaticamente"/>
          <p:cNvPicPr/>
          <p:nvPr/>
        </p:nvPicPr>
        <p:blipFill>
          <a:blip r:embed="rId3"/>
          <a:stretch/>
        </p:blipFill>
        <p:spPr>
          <a:xfrm>
            <a:off x="2891880" y="3611520"/>
            <a:ext cx="1285560" cy="713880"/>
          </a:xfrm>
          <a:prstGeom prst="rect">
            <a:avLst/>
          </a:prstGeom>
          <a:ln w="0">
            <a:noFill/>
          </a:ln>
        </p:spPr>
      </p:pic>
      <p:pic>
        <p:nvPicPr>
          <p:cNvPr id="1001" name="Imagem 13" descr="Placa azul com letras brancas em fundo preto&#10;&#10;Descrição gerada automaticamente"/>
          <p:cNvPicPr/>
          <p:nvPr/>
        </p:nvPicPr>
        <p:blipFill>
          <a:blip r:embed="rId4"/>
          <a:stretch/>
        </p:blipFill>
        <p:spPr>
          <a:xfrm>
            <a:off x="353520" y="4062960"/>
            <a:ext cx="2742840" cy="74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PlaceHolder 1"/>
          <p:cNvSpPr>
            <a:spLocks noGrp="1"/>
          </p:cNvSpPr>
          <p:nvPr>
            <p:ph type="sldNum" idx="9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133E365-4200-494E-8D5F-7F2E072E4D0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0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Classificação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1004" name="Agrupar 3"/>
          <p:cNvGrpSpPr/>
          <p:nvPr/>
        </p:nvGrpSpPr>
        <p:grpSpPr>
          <a:xfrm>
            <a:off x="5755320" y="1712520"/>
            <a:ext cx="2095200" cy="2814480"/>
            <a:chOff x="5755320" y="1712520"/>
            <a:chExt cx="2095200" cy="2814480"/>
          </a:xfrm>
        </p:grpSpPr>
        <p:sp>
          <p:nvSpPr>
            <p:cNvPr id="1005" name="Retângulo: Cantos Arredondados 6"/>
            <p:cNvSpPr/>
            <p:nvPr/>
          </p:nvSpPr>
          <p:spPr>
            <a:xfrm>
              <a:off x="5755320" y="226260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N° de usuários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006" name="Retângulo: Cantos Arredondados 7"/>
            <p:cNvSpPr/>
            <p:nvPr/>
          </p:nvSpPr>
          <p:spPr>
            <a:xfrm>
              <a:off x="5755320" y="171252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Modelo de dados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007" name="Retângulo: Cantos Arredondados 8"/>
            <p:cNvSpPr/>
            <p:nvPr/>
          </p:nvSpPr>
          <p:spPr>
            <a:xfrm>
              <a:off x="5755320" y="281304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N° de sites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008" name="Retângulo: Cantos Arredondados 10"/>
            <p:cNvSpPr/>
            <p:nvPr/>
          </p:nvSpPr>
          <p:spPr>
            <a:xfrm>
              <a:off x="5755320" y="336348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Custo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009" name="Retângulo: Cantos Arredondados 9"/>
            <p:cNvSpPr/>
            <p:nvPr/>
          </p:nvSpPr>
          <p:spPr>
            <a:xfrm>
              <a:off x="5755320" y="3934800"/>
              <a:ext cx="2095200" cy="592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Tipo de caminho de acesso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1010" name="Chave Esquerda 1"/>
          <p:cNvSpPr/>
          <p:nvPr/>
        </p:nvSpPr>
        <p:spPr>
          <a:xfrm>
            <a:off x="4494240" y="1648800"/>
            <a:ext cx="550080" cy="29736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11" name="Imagem 14" descr="Círculo&#10;&#10;Descrição gerada automaticamente"/>
          <p:cNvPicPr/>
          <p:nvPr/>
        </p:nvPicPr>
        <p:blipFill>
          <a:blip r:embed="rId1"/>
          <a:stretch/>
        </p:blipFill>
        <p:spPr>
          <a:xfrm>
            <a:off x="903960" y="2550240"/>
            <a:ext cx="2922840" cy="1132920"/>
          </a:xfrm>
          <a:prstGeom prst="rect">
            <a:avLst/>
          </a:prstGeom>
          <a:ln w="0">
            <a:noFill/>
          </a:ln>
        </p:spPr>
      </p:pic>
      <p:pic>
        <p:nvPicPr>
          <p:cNvPr id="1012" name="Imagem 15" descr="Celular com tela ligada&#10;&#10;Descrição gerada automaticamente"/>
          <p:cNvPicPr/>
          <p:nvPr/>
        </p:nvPicPr>
        <p:blipFill>
          <a:blip r:embed="rId2"/>
          <a:stretch/>
        </p:blipFill>
        <p:spPr>
          <a:xfrm>
            <a:off x="2819520" y="1397880"/>
            <a:ext cx="1748160" cy="981720"/>
          </a:xfrm>
          <a:prstGeom prst="rect">
            <a:avLst/>
          </a:prstGeom>
          <a:ln w="0">
            <a:noFill/>
          </a:ln>
        </p:spPr>
      </p:pic>
      <p:pic>
        <p:nvPicPr>
          <p:cNvPr id="1013" name="Imagem 16" descr="Ícone&#10;&#10;Descrição gerada automaticamente"/>
          <p:cNvPicPr/>
          <p:nvPr/>
        </p:nvPicPr>
        <p:blipFill>
          <a:blip r:embed="rId3"/>
          <a:stretch/>
        </p:blipFill>
        <p:spPr>
          <a:xfrm>
            <a:off x="258120" y="3832200"/>
            <a:ext cx="1949040" cy="1077120"/>
          </a:xfrm>
          <a:prstGeom prst="rect">
            <a:avLst/>
          </a:prstGeom>
          <a:ln w="0">
            <a:noFill/>
          </a:ln>
        </p:spPr>
      </p:pic>
      <p:sp>
        <p:nvSpPr>
          <p:cNvPr id="1014" name="Seta: Dobrada 16"/>
          <p:cNvSpPr/>
          <p:nvPr/>
        </p:nvSpPr>
        <p:spPr>
          <a:xfrm>
            <a:off x="1424160" y="1946880"/>
            <a:ext cx="1523520" cy="53928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1015" name="Seta: Dobrada 17"/>
          <p:cNvSpPr/>
          <p:nvPr/>
        </p:nvSpPr>
        <p:spPr>
          <a:xfrm rot="10800000">
            <a:off x="1604520" y="3831120"/>
            <a:ext cx="1523520" cy="53928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sldNum" idx="9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470B0BC-62B5-4DAE-B64F-4885FB608CA7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1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Classificação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1018" name="Agrupar 3"/>
          <p:cNvGrpSpPr/>
          <p:nvPr/>
        </p:nvGrpSpPr>
        <p:grpSpPr>
          <a:xfrm>
            <a:off x="5755320" y="1712520"/>
            <a:ext cx="2095200" cy="2814480"/>
            <a:chOff x="5755320" y="1712520"/>
            <a:chExt cx="2095200" cy="2814480"/>
          </a:xfrm>
        </p:grpSpPr>
        <p:sp>
          <p:nvSpPr>
            <p:cNvPr id="1019" name="Retângulo: Cantos Arredondados 6"/>
            <p:cNvSpPr/>
            <p:nvPr/>
          </p:nvSpPr>
          <p:spPr>
            <a:xfrm>
              <a:off x="5755320" y="226260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N° de usuários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020" name="Retângulo: Cantos Arredondados 7"/>
            <p:cNvSpPr/>
            <p:nvPr/>
          </p:nvSpPr>
          <p:spPr>
            <a:xfrm>
              <a:off x="5755320" y="171252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Modelo de dados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021" name="Retângulo: Cantos Arredondados 8"/>
            <p:cNvSpPr/>
            <p:nvPr/>
          </p:nvSpPr>
          <p:spPr>
            <a:xfrm>
              <a:off x="5755320" y="281304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N° de sites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022" name="Retângulo: Cantos Arredondados 10"/>
            <p:cNvSpPr/>
            <p:nvPr/>
          </p:nvSpPr>
          <p:spPr>
            <a:xfrm>
              <a:off x="5755320" y="336348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Custo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023" name="Retângulo: Cantos Arredondados 9"/>
            <p:cNvSpPr/>
            <p:nvPr/>
          </p:nvSpPr>
          <p:spPr>
            <a:xfrm>
              <a:off x="5755320" y="3934800"/>
              <a:ext cx="2095200" cy="592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Tipo de caminho de acesso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1024" name="Chave Esquerda 1"/>
          <p:cNvSpPr/>
          <p:nvPr/>
        </p:nvSpPr>
        <p:spPr>
          <a:xfrm>
            <a:off x="4494240" y="1648800"/>
            <a:ext cx="550080" cy="29736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5" name="Imagem 11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216000" y="1585440"/>
            <a:ext cx="1991520" cy="1718280"/>
          </a:xfrm>
          <a:prstGeom prst="rect">
            <a:avLst/>
          </a:prstGeom>
          <a:ln w="0">
            <a:noFill/>
          </a:ln>
        </p:spPr>
      </p:pic>
      <p:pic>
        <p:nvPicPr>
          <p:cNvPr id="1026" name="Imagem 12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2216160" y="1485000"/>
            <a:ext cx="933120" cy="839520"/>
          </a:xfrm>
          <a:prstGeom prst="rect">
            <a:avLst/>
          </a:prstGeom>
          <a:ln w="0">
            <a:noFill/>
          </a:ln>
        </p:spPr>
      </p:pic>
      <p:pic>
        <p:nvPicPr>
          <p:cNvPr id="1027" name="Imagem 18" descr="Diagrama&#10;&#10;Descrição gerada automaticamente"/>
          <p:cNvPicPr/>
          <p:nvPr/>
        </p:nvPicPr>
        <p:blipFill>
          <a:blip r:embed="rId3"/>
          <a:stretch/>
        </p:blipFill>
        <p:spPr>
          <a:xfrm>
            <a:off x="2184480" y="3404520"/>
            <a:ext cx="2266560" cy="1551600"/>
          </a:xfrm>
          <a:prstGeom prst="rect">
            <a:avLst/>
          </a:prstGeom>
          <a:ln w="0">
            <a:noFill/>
          </a:ln>
        </p:spPr>
      </p:pic>
      <p:pic>
        <p:nvPicPr>
          <p:cNvPr id="1028" name="Imagem 14" descr="Diagrama, Desenho técnico&#10;&#10;Descrição gerada automaticamente"/>
          <p:cNvPicPr/>
          <p:nvPr/>
        </p:nvPicPr>
        <p:blipFill>
          <a:blip r:embed="rId4"/>
          <a:stretch/>
        </p:blipFill>
        <p:spPr>
          <a:xfrm>
            <a:off x="628560" y="3916800"/>
            <a:ext cx="1959840" cy="1098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PlaceHolder 1"/>
          <p:cNvSpPr>
            <a:spLocks noGrp="1"/>
          </p:cNvSpPr>
          <p:nvPr>
            <p:ph type="sldNum" idx="9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99063BF-EDE6-42E7-9774-CCA1F0A0D93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3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Classificação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1031" name="Agrupar 3"/>
          <p:cNvGrpSpPr/>
          <p:nvPr/>
        </p:nvGrpSpPr>
        <p:grpSpPr>
          <a:xfrm>
            <a:off x="5755320" y="1712520"/>
            <a:ext cx="2095200" cy="2814480"/>
            <a:chOff x="5755320" y="1712520"/>
            <a:chExt cx="2095200" cy="2814480"/>
          </a:xfrm>
        </p:grpSpPr>
        <p:sp>
          <p:nvSpPr>
            <p:cNvPr id="1032" name="Retângulo: Cantos Arredondados 6"/>
            <p:cNvSpPr/>
            <p:nvPr/>
          </p:nvSpPr>
          <p:spPr>
            <a:xfrm>
              <a:off x="5755320" y="226260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N° de usuários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033" name="Retângulo: Cantos Arredondados 7"/>
            <p:cNvSpPr/>
            <p:nvPr/>
          </p:nvSpPr>
          <p:spPr>
            <a:xfrm>
              <a:off x="5755320" y="171252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Modelo de dados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034" name="Retângulo: Cantos Arredondados 8"/>
            <p:cNvSpPr/>
            <p:nvPr/>
          </p:nvSpPr>
          <p:spPr>
            <a:xfrm>
              <a:off x="5755320" y="281304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N° de sites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035" name="Retângulo: Cantos Arredondados 10"/>
            <p:cNvSpPr/>
            <p:nvPr/>
          </p:nvSpPr>
          <p:spPr>
            <a:xfrm>
              <a:off x="5755320" y="336348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Custo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036" name="Retângulo: Cantos Arredondados 9"/>
            <p:cNvSpPr/>
            <p:nvPr/>
          </p:nvSpPr>
          <p:spPr>
            <a:xfrm>
              <a:off x="5755320" y="3934800"/>
              <a:ext cx="2095200" cy="592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Tipo de caminho de acesso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1037" name="Chave Esquerda 1"/>
          <p:cNvSpPr/>
          <p:nvPr/>
        </p:nvSpPr>
        <p:spPr>
          <a:xfrm>
            <a:off x="4494240" y="1648800"/>
            <a:ext cx="550080" cy="29736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38" name="Imagem 18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2184480" y="3404520"/>
            <a:ext cx="2266560" cy="1551600"/>
          </a:xfrm>
          <a:prstGeom prst="rect">
            <a:avLst/>
          </a:prstGeom>
          <a:ln w="0">
            <a:noFill/>
          </a:ln>
        </p:spPr>
      </p:pic>
      <p:pic>
        <p:nvPicPr>
          <p:cNvPr id="1039" name="Imagem 14" descr="Diagrama, Desenho técnico&#10;&#10;Descrição gerada automaticamente"/>
          <p:cNvPicPr/>
          <p:nvPr/>
        </p:nvPicPr>
        <p:blipFill>
          <a:blip r:embed="rId2"/>
          <a:stretch/>
        </p:blipFill>
        <p:spPr>
          <a:xfrm>
            <a:off x="628560" y="3916800"/>
            <a:ext cx="1959840" cy="1098360"/>
          </a:xfrm>
          <a:prstGeom prst="rect">
            <a:avLst/>
          </a:prstGeom>
          <a:ln w="0">
            <a:noFill/>
          </a:ln>
        </p:spPr>
      </p:pic>
      <p:sp>
        <p:nvSpPr>
          <p:cNvPr id="1040" name="Retângulo: Cantos Arredondados 15"/>
          <p:cNvSpPr/>
          <p:nvPr/>
        </p:nvSpPr>
        <p:spPr>
          <a:xfrm>
            <a:off x="404280" y="1780200"/>
            <a:ext cx="209520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Big data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41" name="Retângulo: Cantos Arredondados 16"/>
          <p:cNvSpPr/>
          <p:nvPr/>
        </p:nvSpPr>
        <p:spPr>
          <a:xfrm>
            <a:off x="2034000" y="2912400"/>
            <a:ext cx="209520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Heterogeneidade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42" name="Retângulo: Cantos Arredondados 17"/>
          <p:cNvSpPr/>
          <p:nvPr/>
        </p:nvSpPr>
        <p:spPr>
          <a:xfrm>
            <a:off x="806400" y="2351520"/>
            <a:ext cx="209520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Replicação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43" name="Balão de Fala: Retângulo com Cantos Arredondados 18"/>
          <p:cNvSpPr/>
          <p:nvPr/>
        </p:nvSpPr>
        <p:spPr>
          <a:xfrm>
            <a:off x="2950560" y="2223000"/>
            <a:ext cx="169308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00206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DB federado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PlaceHolder 1"/>
          <p:cNvSpPr>
            <a:spLocks noGrp="1"/>
          </p:cNvSpPr>
          <p:nvPr>
            <p:ph type="sldNum" idx="9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5F1CE50-9024-4056-AE55-F89A6373E64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4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Classificação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1046" name="Agrupar 3"/>
          <p:cNvGrpSpPr/>
          <p:nvPr/>
        </p:nvGrpSpPr>
        <p:grpSpPr>
          <a:xfrm>
            <a:off x="5755320" y="1712520"/>
            <a:ext cx="2095200" cy="2814480"/>
            <a:chOff x="5755320" y="1712520"/>
            <a:chExt cx="2095200" cy="2814480"/>
          </a:xfrm>
        </p:grpSpPr>
        <p:sp>
          <p:nvSpPr>
            <p:cNvPr id="1047" name="Retângulo: Cantos Arredondados 6"/>
            <p:cNvSpPr/>
            <p:nvPr/>
          </p:nvSpPr>
          <p:spPr>
            <a:xfrm>
              <a:off x="5755320" y="226260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N° de usuários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048" name="Retângulo: Cantos Arredondados 7"/>
            <p:cNvSpPr/>
            <p:nvPr/>
          </p:nvSpPr>
          <p:spPr>
            <a:xfrm>
              <a:off x="5755320" y="171252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Modelo de dados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049" name="Retângulo: Cantos Arredondados 8"/>
            <p:cNvSpPr/>
            <p:nvPr/>
          </p:nvSpPr>
          <p:spPr>
            <a:xfrm>
              <a:off x="5755320" y="281304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N° de sites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050" name="Retângulo: Cantos Arredondados 10"/>
            <p:cNvSpPr/>
            <p:nvPr/>
          </p:nvSpPr>
          <p:spPr>
            <a:xfrm>
              <a:off x="5755320" y="336348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Custo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051" name="Retângulo: Cantos Arredondados 9"/>
            <p:cNvSpPr/>
            <p:nvPr/>
          </p:nvSpPr>
          <p:spPr>
            <a:xfrm>
              <a:off x="5755320" y="3934800"/>
              <a:ext cx="2095200" cy="592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Tipo de caminho de acesso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1052" name="Chave Esquerda 1"/>
          <p:cNvSpPr/>
          <p:nvPr/>
        </p:nvSpPr>
        <p:spPr>
          <a:xfrm>
            <a:off x="4494240" y="1648800"/>
            <a:ext cx="550080" cy="29736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53" name="Imagem 15" descr=""/>
          <p:cNvPicPr/>
          <p:nvPr/>
        </p:nvPicPr>
        <p:blipFill>
          <a:blip r:embed="rId1"/>
          <a:stretch/>
        </p:blipFill>
        <p:spPr>
          <a:xfrm>
            <a:off x="4576320" y="352800"/>
            <a:ext cx="1790280" cy="923400"/>
          </a:xfrm>
          <a:prstGeom prst="rect">
            <a:avLst/>
          </a:prstGeom>
          <a:ln w="0">
            <a:noFill/>
          </a:ln>
        </p:spPr>
      </p:pic>
      <p:pic>
        <p:nvPicPr>
          <p:cNvPr id="1054" name="Imagem 16" descr=""/>
          <p:cNvPicPr/>
          <p:nvPr/>
        </p:nvPicPr>
        <p:blipFill>
          <a:blip r:embed="rId2"/>
          <a:stretch/>
        </p:blipFill>
        <p:spPr>
          <a:xfrm>
            <a:off x="432360" y="1521720"/>
            <a:ext cx="2352240" cy="914040"/>
          </a:xfrm>
          <a:prstGeom prst="rect">
            <a:avLst/>
          </a:prstGeom>
          <a:ln w="0">
            <a:noFill/>
          </a:ln>
        </p:spPr>
      </p:pic>
      <p:pic>
        <p:nvPicPr>
          <p:cNvPr id="1055" name="Imagem 17" descr=""/>
          <p:cNvPicPr/>
          <p:nvPr/>
        </p:nvPicPr>
        <p:blipFill>
          <a:blip r:embed="rId3"/>
          <a:stretch/>
        </p:blipFill>
        <p:spPr>
          <a:xfrm>
            <a:off x="2046240" y="2514960"/>
            <a:ext cx="2521800" cy="546840"/>
          </a:xfrm>
          <a:prstGeom prst="rect">
            <a:avLst/>
          </a:prstGeom>
          <a:ln w="0">
            <a:noFill/>
          </a:ln>
        </p:spPr>
      </p:pic>
      <p:sp>
        <p:nvSpPr>
          <p:cNvPr id="1056" name="Retângulo: Cantos Arredondados 18"/>
          <p:cNvSpPr/>
          <p:nvPr/>
        </p:nvSpPr>
        <p:spPr>
          <a:xfrm>
            <a:off x="435960" y="4182480"/>
            <a:ext cx="405288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Módulos: replicação, paralelismo ....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057" name="Imagem 20" descr="Logotipo&#10;&#10;Descrição gerada automaticamente"/>
          <p:cNvPicPr/>
          <p:nvPr/>
        </p:nvPicPr>
        <p:blipFill>
          <a:blip r:embed="rId4"/>
          <a:srcRect l="20460" t="12406" r="21619" b="14596"/>
          <a:stretch/>
        </p:blipFill>
        <p:spPr>
          <a:xfrm>
            <a:off x="268920" y="2846520"/>
            <a:ext cx="1588320" cy="1050840"/>
          </a:xfrm>
          <a:prstGeom prst="rect">
            <a:avLst/>
          </a:prstGeom>
          <a:ln w="0">
            <a:noFill/>
          </a:ln>
        </p:spPr>
      </p:pic>
      <p:sp>
        <p:nvSpPr>
          <p:cNvPr id="1058" name="CaixaDeTexto 20"/>
          <p:cNvSpPr/>
          <p:nvPr/>
        </p:nvSpPr>
        <p:spPr>
          <a:xfrm>
            <a:off x="2660760" y="3443760"/>
            <a:ext cx="165276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User licences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Agrupar 18"/>
          <p:cNvGrpSpPr/>
          <p:nvPr/>
        </p:nvGrpSpPr>
        <p:grpSpPr>
          <a:xfrm>
            <a:off x="5370120" y="3236400"/>
            <a:ext cx="3176640" cy="1279440"/>
            <a:chOff x="5370120" y="3236400"/>
            <a:chExt cx="3176640" cy="1279440"/>
          </a:xfrm>
        </p:grpSpPr>
        <p:pic>
          <p:nvPicPr>
            <p:cNvPr id="205" name="Imagem 18" descr=""/>
            <p:cNvPicPr/>
            <p:nvPr/>
          </p:nvPicPr>
          <p:blipFill>
            <a:blip r:embed="rId1"/>
            <a:stretch/>
          </p:blipFill>
          <p:spPr>
            <a:xfrm>
              <a:off x="5370120" y="3358080"/>
              <a:ext cx="3176640" cy="1157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6" name="Retângulo: Cantos Arredondados 16"/>
            <p:cNvSpPr/>
            <p:nvPr/>
          </p:nvSpPr>
          <p:spPr>
            <a:xfrm>
              <a:off x="5850360" y="3236400"/>
              <a:ext cx="2232720" cy="52884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4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Estrutura</a:t>
              </a:r>
              <a:endParaRPr b="0" lang="pt-BR" sz="2400" spc="-1" strike="noStrike">
                <a:latin typeface="Arial"/>
              </a:endParaRPr>
            </a:p>
          </p:txBody>
        </p:sp>
      </p:grpSp>
      <p:sp>
        <p:nvSpPr>
          <p:cNvPr id="207" name="Seta: Curva para Baixo 15"/>
          <p:cNvSpPr/>
          <p:nvPr/>
        </p:nvSpPr>
        <p:spPr>
          <a:xfrm rot="18300000">
            <a:off x="3846960" y="3308400"/>
            <a:ext cx="1872720" cy="8568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PlaceHolder 1"/>
          <p:cNvSpPr>
            <a:spLocks noGrp="1"/>
          </p:cNvSpPr>
          <p:nvPr>
            <p:ph type="sldNum" idx="1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F2E052F-8F52-484F-816E-4E83AAD51A9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20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10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Classificação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211" name="Agrupar 6"/>
          <p:cNvGrpSpPr/>
          <p:nvPr/>
        </p:nvGrpSpPr>
        <p:grpSpPr>
          <a:xfrm>
            <a:off x="569520" y="1733400"/>
            <a:ext cx="3111120" cy="931320"/>
            <a:chOff x="569520" y="1733400"/>
            <a:chExt cx="3111120" cy="931320"/>
          </a:xfrm>
        </p:grpSpPr>
        <p:sp>
          <p:nvSpPr>
            <p:cNvPr id="212" name="Retângulo: Cantos Arredondados 1"/>
            <p:cNvSpPr/>
            <p:nvPr/>
          </p:nvSpPr>
          <p:spPr>
            <a:xfrm>
              <a:off x="569520" y="2167560"/>
              <a:ext cx="2581920" cy="497160"/>
            </a:xfrm>
            <a:prstGeom prst="roundRect">
              <a:avLst>
                <a:gd name="adj" fmla="val 1666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Modelo de Dados Físico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13" name="Retângulo: Cantos Arredondados 23"/>
            <p:cNvSpPr/>
            <p:nvPr/>
          </p:nvSpPr>
          <p:spPr>
            <a:xfrm>
              <a:off x="1447920" y="1733400"/>
              <a:ext cx="2232720" cy="4971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Especialista</a:t>
              </a:r>
              <a:endParaRPr b="0" lang="pt-BR" sz="1400" spc="-1" strike="noStrike">
                <a:latin typeface="Arial"/>
              </a:endParaRPr>
            </a:p>
          </p:txBody>
        </p:sp>
      </p:grpSp>
      <p:grpSp>
        <p:nvGrpSpPr>
          <p:cNvPr id="214" name="Agrupar 7"/>
          <p:cNvGrpSpPr/>
          <p:nvPr/>
        </p:nvGrpSpPr>
        <p:grpSpPr>
          <a:xfrm>
            <a:off x="558720" y="2855520"/>
            <a:ext cx="3111120" cy="930960"/>
            <a:chOff x="558720" y="2855520"/>
            <a:chExt cx="3111120" cy="930960"/>
          </a:xfrm>
        </p:grpSpPr>
        <p:sp>
          <p:nvSpPr>
            <p:cNvPr id="215" name="Retângulo: Cantos Arredondados 24"/>
            <p:cNvSpPr/>
            <p:nvPr/>
          </p:nvSpPr>
          <p:spPr>
            <a:xfrm>
              <a:off x="558720" y="3289320"/>
              <a:ext cx="2581920" cy="497160"/>
            </a:xfrm>
            <a:prstGeom prst="roundRect">
              <a:avLst>
                <a:gd name="adj" fmla="val 16667"/>
              </a:avLst>
            </a:prstGeom>
            <a:solidFill>
              <a:srgbClr val="212121"/>
            </a:solidFill>
            <a:ln>
              <a:solidFill>
                <a:srgbClr val="181818"/>
              </a:solidFill>
              <a:rou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Modelo de Dados Conceitual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16" name="Retângulo: Cantos Arredondados 25"/>
            <p:cNvSpPr/>
            <p:nvPr/>
          </p:nvSpPr>
          <p:spPr>
            <a:xfrm>
              <a:off x="1437120" y="2855520"/>
              <a:ext cx="2232720" cy="4971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Visão de alto nível</a:t>
              </a:r>
              <a:endParaRPr b="0" lang="pt-BR" sz="1400" spc="-1" strike="noStrike">
                <a:latin typeface="Arial"/>
              </a:endParaRPr>
            </a:p>
          </p:txBody>
        </p:sp>
      </p:grpSp>
      <p:pic>
        <p:nvPicPr>
          <p:cNvPr id="217" name="Imagem 4" descr="Ícone&#10;&#10;Descrição gerada automaticamente"/>
          <p:cNvPicPr/>
          <p:nvPr/>
        </p:nvPicPr>
        <p:blipFill>
          <a:blip r:embed="rId2"/>
          <a:srcRect l="0" t="254" r="554" b="6966"/>
          <a:stretch/>
        </p:blipFill>
        <p:spPr>
          <a:xfrm>
            <a:off x="3893760" y="297720"/>
            <a:ext cx="1874880" cy="1970640"/>
          </a:xfrm>
          <a:prstGeom prst="rect">
            <a:avLst/>
          </a:prstGeom>
          <a:ln w="0">
            <a:noFill/>
          </a:ln>
        </p:spPr>
      </p:pic>
      <p:grpSp>
        <p:nvGrpSpPr>
          <p:cNvPr id="218" name="Agrupar 4"/>
          <p:cNvGrpSpPr/>
          <p:nvPr/>
        </p:nvGrpSpPr>
        <p:grpSpPr>
          <a:xfrm>
            <a:off x="5712840" y="1056240"/>
            <a:ext cx="3111120" cy="1142640"/>
            <a:chOff x="5712840" y="1056240"/>
            <a:chExt cx="3111120" cy="1142640"/>
          </a:xfrm>
        </p:grpSpPr>
        <p:sp>
          <p:nvSpPr>
            <p:cNvPr id="219" name="Retângulo: Cantos Arredondados 26"/>
            <p:cNvSpPr/>
            <p:nvPr/>
          </p:nvSpPr>
          <p:spPr>
            <a:xfrm>
              <a:off x="5712840" y="1479600"/>
              <a:ext cx="2539800" cy="71928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Modelo de Dados de implementação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20" name="Retângulo: Cantos Arredondados 27"/>
            <p:cNvSpPr/>
            <p:nvPr/>
          </p:nvSpPr>
          <p:spPr>
            <a:xfrm>
              <a:off x="6591240" y="1056240"/>
              <a:ext cx="2232720" cy="4971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Representacional</a:t>
              </a:r>
              <a:endParaRPr b="0" lang="pt-BR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PlaceHolder 1"/>
          <p:cNvSpPr>
            <a:spLocks noGrp="1"/>
          </p:cNvSpPr>
          <p:nvPr>
            <p:ph type="sldNum" idx="9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5ED334A-9046-48AA-AA24-CE1F26361A8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6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Classificação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1061" name="Agrupar 3"/>
          <p:cNvGrpSpPr/>
          <p:nvPr/>
        </p:nvGrpSpPr>
        <p:grpSpPr>
          <a:xfrm>
            <a:off x="5755320" y="1712520"/>
            <a:ext cx="2095200" cy="2814480"/>
            <a:chOff x="5755320" y="1712520"/>
            <a:chExt cx="2095200" cy="2814480"/>
          </a:xfrm>
        </p:grpSpPr>
        <p:sp>
          <p:nvSpPr>
            <p:cNvPr id="1062" name="Retângulo: Cantos Arredondados 6"/>
            <p:cNvSpPr/>
            <p:nvPr/>
          </p:nvSpPr>
          <p:spPr>
            <a:xfrm>
              <a:off x="5755320" y="226260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N° de usuários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063" name="Retângulo: Cantos Arredondados 7"/>
            <p:cNvSpPr/>
            <p:nvPr/>
          </p:nvSpPr>
          <p:spPr>
            <a:xfrm>
              <a:off x="5755320" y="171252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Modelo de dados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064" name="Retângulo: Cantos Arredondados 8"/>
            <p:cNvSpPr/>
            <p:nvPr/>
          </p:nvSpPr>
          <p:spPr>
            <a:xfrm>
              <a:off x="5755320" y="281304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N° de sites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065" name="Retângulo: Cantos Arredondados 10"/>
            <p:cNvSpPr/>
            <p:nvPr/>
          </p:nvSpPr>
          <p:spPr>
            <a:xfrm>
              <a:off x="5755320" y="336348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Custo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066" name="Retângulo: Cantos Arredondados 9"/>
            <p:cNvSpPr/>
            <p:nvPr/>
          </p:nvSpPr>
          <p:spPr>
            <a:xfrm>
              <a:off x="5755320" y="3934800"/>
              <a:ext cx="2095200" cy="592200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Tipo de caminho de acesso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1067" name="Chave Esquerda 1"/>
          <p:cNvSpPr/>
          <p:nvPr/>
        </p:nvSpPr>
        <p:spPr>
          <a:xfrm>
            <a:off x="4494240" y="1648800"/>
            <a:ext cx="550080" cy="29736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8" name="Retângulo: Cantos Arredondados 18"/>
          <p:cNvSpPr/>
          <p:nvPr/>
        </p:nvSpPr>
        <p:spPr>
          <a:xfrm>
            <a:off x="435960" y="4182480"/>
            <a:ext cx="405288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Armazenamento de arquivos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069" name="Imagem 20" descr="Logotipo&#10;&#10;Descrição gerada automaticamente"/>
          <p:cNvPicPr/>
          <p:nvPr/>
        </p:nvPicPr>
        <p:blipFill>
          <a:blip r:embed="rId1"/>
          <a:srcRect l="20460" t="12406" r="21619" b="14596"/>
          <a:stretch/>
        </p:blipFill>
        <p:spPr>
          <a:xfrm>
            <a:off x="4771800" y="421200"/>
            <a:ext cx="1588320" cy="1050840"/>
          </a:xfrm>
          <a:prstGeom prst="rect">
            <a:avLst/>
          </a:prstGeom>
          <a:ln w="0">
            <a:noFill/>
          </a:ln>
        </p:spPr>
      </p:pic>
      <p:sp>
        <p:nvSpPr>
          <p:cNvPr id="1070" name="Retângulo: Cantos Arredondados 21"/>
          <p:cNvSpPr/>
          <p:nvPr/>
        </p:nvSpPr>
        <p:spPr>
          <a:xfrm>
            <a:off x="2085840" y="1573200"/>
            <a:ext cx="2349360" cy="10479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SGBD de estrutura de arquivos invertida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1071" name="Agrupar 25"/>
          <p:cNvGrpSpPr/>
          <p:nvPr/>
        </p:nvGrpSpPr>
        <p:grpSpPr>
          <a:xfrm>
            <a:off x="2930760" y="3239280"/>
            <a:ext cx="1340280" cy="797760"/>
            <a:chOff x="2930760" y="3239280"/>
            <a:chExt cx="1340280" cy="797760"/>
          </a:xfrm>
        </p:grpSpPr>
        <p:pic>
          <p:nvPicPr>
            <p:cNvPr id="1072" name="Imagem 26" descr="Celular com tela ligada&#10;&#10;Descrição gerada automaticamente"/>
            <p:cNvPicPr/>
            <p:nvPr/>
          </p:nvPicPr>
          <p:blipFill>
            <a:blip r:embed="rId2"/>
            <a:stretch/>
          </p:blipFill>
          <p:spPr>
            <a:xfrm>
              <a:off x="2930760" y="3239280"/>
              <a:ext cx="1340280" cy="797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3" name="CaixaDeTexto 3"/>
            <p:cNvSpPr/>
            <p:nvPr/>
          </p:nvSpPr>
          <p:spPr>
            <a:xfrm>
              <a:off x="3235680" y="3377520"/>
              <a:ext cx="662760" cy="30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C:/</a:t>
              </a:r>
              <a:endParaRPr b="0" lang="pt-BR" sz="1400" spc="-1" strike="noStrike">
                <a:latin typeface="Arial"/>
              </a:endParaRPr>
            </a:p>
          </p:txBody>
        </p:sp>
      </p:grpSp>
      <p:grpSp>
        <p:nvGrpSpPr>
          <p:cNvPr id="1074" name="Agrupar 29"/>
          <p:cNvGrpSpPr/>
          <p:nvPr/>
        </p:nvGrpSpPr>
        <p:grpSpPr>
          <a:xfrm>
            <a:off x="213480" y="2102040"/>
            <a:ext cx="2602800" cy="1467360"/>
            <a:chOff x="213480" y="2102040"/>
            <a:chExt cx="2602800" cy="1467360"/>
          </a:xfrm>
        </p:grpSpPr>
        <p:pic>
          <p:nvPicPr>
            <p:cNvPr id="1075" name="Imagem 12" descr="Forma, Retângulo&#10;&#10;Descrição gerada automaticamente"/>
            <p:cNvPicPr/>
            <p:nvPr/>
          </p:nvPicPr>
          <p:blipFill>
            <a:blip r:embed="rId3"/>
            <a:stretch/>
          </p:blipFill>
          <p:spPr>
            <a:xfrm>
              <a:off x="213480" y="2102040"/>
              <a:ext cx="2602800" cy="1467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76" name="CaixaDeTexto 12"/>
            <p:cNvSpPr/>
            <p:nvPr/>
          </p:nvSpPr>
          <p:spPr>
            <a:xfrm>
              <a:off x="741960" y="2742120"/>
              <a:ext cx="1545840" cy="39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Nome file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1077" name="Seta: Dobrada 13"/>
          <p:cNvSpPr/>
          <p:nvPr/>
        </p:nvSpPr>
        <p:spPr>
          <a:xfrm flipH="1" rot="10800000">
            <a:off x="1445400" y="3335040"/>
            <a:ext cx="1387080" cy="61488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PlaceHolder 1"/>
          <p:cNvSpPr>
            <a:spLocks noGrp="1"/>
          </p:cNvSpPr>
          <p:nvPr>
            <p:ph type="sldNum" idx="9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7B35643-9815-4585-A4B0-6C155244701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7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Classificação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80" name="Retângulo: Cantos Arredondados 18"/>
          <p:cNvSpPr/>
          <p:nvPr/>
        </p:nvSpPr>
        <p:spPr>
          <a:xfrm>
            <a:off x="479160" y="4506120"/>
            <a:ext cx="807516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SGBD de Propósito Geral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81" name="Retângulo: Cantos Arredondados 21"/>
          <p:cNvSpPr/>
          <p:nvPr/>
        </p:nvSpPr>
        <p:spPr>
          <a:xfrm>
            <a:off x="5040360" y="1476000"/>
            <a:ext cx="294228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Performance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82" name="CaixaDeTexto 3"/>
          <p:cNvSpPr/>
          <p:nvPr/>
        </p:nvSpPr>
        <p:spPr>
          <a:xfrm>
            <a:off x="3235680" y="3377520"/>
            <a:ext cx="66276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C:/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083" name="Imagem 15" descr="Ícone&#10;&#10;Descrição gerada automaticamente"/>
          <p:cNvPicPr/>
          <p:nvPr/>
        </p:nvPicPr>
        <p:blipFill>
          <a:blip r:embed="rId1"/>
          <a:stretch/>
        </p:blipFill>
        <p:spPr>
          <a:xfrm>
            <a:off x="569520" y="2237400"/>
            <a:ext cx="2742840" cy="2048760"/>
          </a:xfrm>
          <a:prstGeom prst="rect">
            <a:avLst/>
          </a:prstGeom>
          <a:ln w="0">
            <a:noFill/>
          </a:ln>
        </p:spPr>
      </p:pic>
      <p:pic>
        <p:nvPicPr>
          <p:cNvPr id="1084" name="Imagem 16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2575080" y="3223440"/>
            <a:ext cx="1944720" cy="112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PlaceHolder 1"/>
          <p:cNvSpPr>
            <a:spLocks noGrp="1"/>
          </p:cNvSpPr>
          <p:nvPr>
            <p:ph type="sldNum" idx="9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D24B279-1613-450D-A6D6-D92F213F5FE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8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Classificação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87" name="Retângulo: Cantos Arredondados 18"/>
          <p:cNvSpPr/>
          <p:nvPr/>
        </p:nvSpPr>
        <p:spPr>
          <a:xfrm>
            <a:off x="479160" y="4506120"/>
            <a:ext cx="807516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SGBD de Propósito Geral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88" name="CaixaDeTexto 3"/>
          <p:cNvSpPr/>
          <p:nvPr/>
        </p:nvSpPr>
        <p:spPr>
          <a:xfrm>
            <a:off x="3235680" y="3377520"/>
            <a:ext cx="66276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C:/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089" name="Imagem 15" descr="Ícone&#10;&#10;Descrição gerada automaticamente"/>
          <p:cNvPicPr/>
          <p:nvPr/>
        </p:nvPicPr>
        <p:blipFill>
          <a:blip r:embed="rId1"/>
          <a:stretch/>
        </p:blipFill>
        <p:spPr>
          <a:xfrm>
            <a:off x="569520" y="2237400"/>
            <a:ext cx="2742840" cy="2048760"/>
          </a:xfrm>
          <a:prstGeom prst="rect">
            <a:avLst/>
          </a:prstGeom>
          <a:ln w="0">
            <a:noFill/>
          </a:ln>
        </p:spPr>
      </p:pic>
      <p:pic>
        <p:nvPicPr>
          <p:cNvPr id="1090" name="Imagem 16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2575080" y="3223440"/>
            <a:ext cx="1944720" cy="1122120"/>
          </a:xfrm>
          <a:prstGeom prst="rect">
            <a:avLst/>
          </a:prstGeom>
          <a:ln w="0">
            <a:noFill/>
          </a:ln>
        </p:spPr>
      </p:pic>
      <p:sp>
        <p:nvSpPr>
          <p:cNvPr id="1091" name="Retângulo: Cantos Arredondados 16"/>
          <p:cNvSpPr/>
          <p:nvPr/>
        </p:nvSpPr>
        <p:spPr>
          <a:xfrm>
            <a:off x="5040360" y="1476000"/>
            <a:ext cx="294228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Performance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92" name="Seta: Curva para Baixo 17"/>
          <p:cNvSpPr/>
          <p:nvPr/>
        </p:nvSpPr>
        <p:spPr>
          <a:xfrm rot="15120000">
            <a:off x="4121280" y="2287800"/>
            <a:ext cx="1940760" cy="106704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Designed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093" name="Imagem 20" descr="Desenho de personagem de desenho animado&#10;&#10;Descrição gerada automaticamente"/>
          <p:cNvPicPr/>
          <p:nvPr/>
        </p:nvPicPr>
        <p:blipFill>
          <a:blip r:embed="rId3"/>
          <a:stretch/>
        </p:blipFill>
        <p:spPr>
          <a:xfrm>
            <a:off x="5775120" y="2245680"/>
            <a:ext cx="1486080" cy="2258640"/>
          </a:xfrm>
          <a:prstGeom prst="rect">
            <a:avLst/>
          </a:prstGeom>
          <a:ln w="0">
            <a:noFill/>
          </a:ln>
        </p:spPr>
      </p:pic>
      <p:pic>
        <p:nvPicPr>
          <p:cNvPr id="1094" name="Imagem 23" descr="Interface gráfica do usuário&#10;&#10;Descrição gerada automaticamente"/>
          <p:cNvPicPr/>
          <p:nvPr/>
        </p:nvPicPr>
        <p:blipFill>
          <a:blip r:embed="rId4"/>
          <a:stretch/>
        </p:blipFill>
        <p:spPr>
          <a:xfrm>
            <a:off x="7158600" y="2054160"/>
            <a:ext cx="1832760" cy="1024200"/>
          </a:xfrm>
          <a:prstGeom prst="rect">
            <a:avLst/>
          </a:prstGeom>
          <a:ln w="0">
            <a:noFill/>
          </a:ln>
        </p:spPr>
      </p:pic>
      <p:sp>
        <p:nvSpPr>
          <p:cNvPr id="1095" name="Retângulo: Cantos Arredondados 28"/>
          <p:cNvSpPr/>
          <p:nvPr/>
        </p:nvSpPr>
        <p:spPr>
          <a:xfrm>
            <a:off x="7569720" y="3243240"/>
            <a:ext cx="1259640" cy="433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OLTP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PlaceHolder 1"/>
          <p:cNvSpPr>
            <a:spLocks noGrp="1"/>
          </p:cNvSpPr>
          <p:nvPr>
            <p:ph type="sldNum" idx="9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8CC4E16-44C8-469D-9E71-504537F3CB5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9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Classificação - Relacional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98" name="CaixaDeTexto 3"/>
          <p:cNvSpPr/>
          <p:nvPr/>
        </p:nvSpPr>
        <p:spPr>
          <a:xfrm>
            <a:off x="3235680" y="3377520"/>
            <a:ext cx="66276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C:/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099" name="Imagem 11" descr="Forma&#10;&#10;Descrição gerada automaticamente"/>
          <p:cNvPicPr/>
          <p:nvPr/>
        </p:nvPicPr>
        <p:blipFill>
          <a:blip r:embed="rId1"/>
          <a:stretch/>
        </p:blipFill>
        <p:spPr>
          <a:xfrm>
            <a:off x="840240" y="2045160"/>
            <a:ext cx="2742840" cy="2216880"/>
          </a:xfrm>
          <a:prstGeom prst="rect">
            <a:avLst/>
          </a:prstGeom>
          <a:ln w="0">
            <a:noFill/>
          </a:ln>
        </p:spPr>
      </p:pic>
      <p:pic>
        <p:nvPicPr>
          <p:cNvPr id="1100" name="Imagem 12" descr="Interface gráfica do usuário, Aplicativo&#10;&#10;Descrição gerada automaticamente"/>
          <p:cNvPicPr/>
          <p:nvPr/>
        </p:nvPicPr>
        <p:blipFill>
          <a:blip r:embed="rId2"/>
          <a:stretch/>
        </p:blipFill>
        <p:spPr>
          <a:xfrm>
            <a:off x="2637720" y="3717360"/>
            <a:ext cx="1285560" cy="713880"/>
          </a:xfrm>
          <a:prstGeom prst="rect">
            <a:avLst/>
          </a:prstGeom>
          <a:ln w="0">
            <a:noFill/>
          </a:ln>
        </p:spPr>
      </p:pic>
      <p:grpSp>
        <p:nvGrpSpPr>
          <p:cNvPr id="1101" name="Agrupar 7"/>
          <p:cNvGrpSpPr/>
          <p:nvPr/>
        </p:nvGrpSpPr>
        <p:grpSpPr>
          <a:xfrm>
            <a:off x="4722840" y="1920600"/>
            <a:ext cx="3408120" cy="2412720"/>
            <a:chOff x="4722840" y="1920600"/>
            <a:chExt cx="3408120" cy="2412720"/>
          </a:xfrm>
        </p:grpSpPr>
        <p:sp>
          <p:nvSpPr>
            <p:cNvPr id="1102" name="Retângulo: Cantos Arredondados 5"/>
            <p:cNvSpPr/>
            <p:nvPr/>
          </p:nvSpPr>
          <p:spPr>
            <a:xfrm>
              <a:off x="4987440" y="1920600"/>
              <a:ext cx="294228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Coleções de tabelas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103" name="Retângulo: Cantos Arredondados 23"/>
            <p:cNvSpPr/>
            <p:nvPr/>
          </p:nvSpPr>
          <p:spPr>
            <a:xfrm>
              <a:off x="4722840" y="2608560"/>
              <a:ext cx="116424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Tabela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104" name="Retângulo: Cantos Arredondados 24"/>
            <p:cNvSpPr/>
            <p:nvPr/>
          </p:nvSpPr>
          <p:spPr>
            <a:xfrm>
              <a:off x="6924240" y="2608560"/>
              <a:ext cx="116424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File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105" name="Seta: para a Direita 6"/>
            <p:cNvSpPr/>
            <p:nvPr/>
          </p:nvSpPr>
          <p:spPr>
            <a:xfrm>
              <a:off x="6030000" y="2678760"/>
              <a:ext cx="782640" cy="2642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</p:sp>
        <p:sp>
          <p:nvSpPr>
            <p:cNvPr id="1106" name="Retângulo: Cantos Arredondados 29"/>
            <p:cNvSpPr/>
            <p:nvPr/>
          </p:nvSpPr>
          <p:spPr>
            <a:xfrm>
              <a:off x="4987440" y="3254040"/>
              <a:ext cx="294228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Alto Nível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107" name="Retângulo: Cantos Arredondados 30"/>
            <p:cNvSpPr/>
            <p:nvPr/>
          </p:nvSpPr>
          <p:spPr>
            <a:xfrm>
              <a:off x="4765320" y="3889080"/>
              <a:ext cx="116424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View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108" name="Retângulo: Cantos Arredondados 31"/>
            <p:cNvSpPr/>
            <p:nvPr/>
          </p:nvSpPr>
          <p:spPr>
            <a:xfrm>
              <a:off x="6966720" y="3889080"/>
              <a:ext cx="116424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User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109" name="Seta: para a Direita 32"/>
            <p:cNvSpPr/>
            <p:nvPr/>
          </p:nvSpPr>
          <p:spPr>
            <a:xfrm>
              <a:off x="6072480" y="3959280"/>
              <a:ext cx="782640" cy="2642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</p:sp>
      </p:grpSp>
      <p:pic>
        <p:nvPicPr>
          <p:cNvPr id="1110" name="Imagem 14" descr="Círculo&#10;&#10;Descrição gerada automaticamente"/>
          <p:cNvPicPr/>
          <p:nvPr/>
        </p:nvPicPr>
        <p:blipFill>
          <a:blip r:embed="rId3"/>
          <a:srcRect l="44919" t="1881" r="-360" b="932"/>
          <a:stretch/>
        </p:blipFill>
        <p:spPr>
          <a:xfrm>
            <a:off x="7486560" y="1058400"/>
            <a:ext cx="1090800" cy="7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281;p14"/>
          <p:cNvSpPr/>
          <p:nvPr/>
        </p:nvSpPr>
        <p:spPr>
          <a:xfrm>
            <a:off x="1162080" y="2962440"/>
            <a:ext cx="444240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ea4e60"/>
                </a:solidFill>
                <a:latin typeface="Calibri"/>
                <a:ea typeface="Calibri"/>
              </a:rPr>
              <a:t>&gt;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Calibri"/>
              </a:rPr>
              <a:t> Fórum/Artigos</a:t>
            </a:r>
            <a:endParaRPr b="0" lang="pt-BR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ea4e60"/>
                </a:solidFill>
                <a:latin typeface="Calibri"/>
                <a:ea typeface="Calibri"/>
              </a:rPr>
              <a:t>&gt;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Calibri"/>
              </a:rPr>
              <a:t> Comunidade </a:t>
            </a:r>
            <a:r>
              <a:rPr b="0" lang="en-US" sz="2400" spc="-1" strike="noStrike" u="sng">
                <a:solidFill>
                  <a:srgbClr val="ffffff"/>
                </a:solidFill>
                <a:uFillTx/>
                <a:latin typeface="Calibri"/>
                <a:ea typeface="Calibri"/>
                <a:hlinkClick r:id="rId1"/>
              </a:rPr>
              <a:t>Online (Discord)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12" name="Google Shape;282;p14"/>
          <p:cNvSpPr/>
          <p:nvPr/>
        </p:nvSpPr>
        <p:spPr>
          <a:xfrm>
            <a:off x="1162080" y="1316880"/>
            <a:ext cx="657468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Dúvidas?</a:t>
            </a:r>
            <a:endParaRPr b="0" lang="pt-BR" sz="5500" spc="-1" strike="noStrike">
              <a:latin typeface="Arial"/>
            </a:endParaRPr>
          </a:p>
        </p:txBody>
      </p:sp>
      <p:pic>
        <p:nvPicPr>
          <p:cNvPr id="1113" name="Google Shape;283;p14" descr=""/>
          <p:cNvPicPr/>
          <p:nvPr/>
        </p:nvPicPr>
        <p:blipFill>
          <a:blip r:embed="rId2"/>
          <a:stretch/>
        </p:blipFill>
        <p:spPr>
          <a:xfrm>
            <a:off x="6642720" y="2029680"/>
            <a:ext cx="1484640" cy="1845720"/>
          </a:xfrm>
          <a:prstGeom prst="rect">
            <a:avLst/>
          </a:prstGeom>
          <a:ln w="0">
            <a:noFill/>
          </a:ln>
        </p:spPr>
      </p:pic>
      <p:pic>
        <p:nvPicPr>
          <p:cNvPr id="1114" name="Google Shape;284;p14" descr=""/>
          <p:cNvPicPr/>
          <p:nvPr/>
        </p:nvPicPr>
        <p:blipFill>
          <a:blip r:embed="rId3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1115" name="PlaceHolder 1"/>
          <p:cNvSpPr>
            <a:spLocks noGrp="1"/>
          </p:cNvSpPr>
          <p:nvPr>
            <p:ph type="sldNum" idx="9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75277148-912A-496E-8D64-AD861485502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274;g117040352ea_0_0"/>
          <p:cNvSpPr/>
          <p:nvPr/>
        </p:nvSpPr>
        <p:spPr>
          <a:xfrm>
            <a:off x="565560" y="1293120"/>
            <a:ext cx="8016480" cy="34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Bef>
                <a:spcPts val="1800"/>
              </a:spcBef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Referências principais: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None/>
            </a:pPr>
            <a:endParaRPr b="0" lang="pt-BR" sz="1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8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Referência bibliográfica: Fundamentals of Database Systems – Navathe, 7° edição editora: Pearson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Projeto de banco de dados: Uma visão prática - Edição revisada e ampliada - Machado 17° edição, editora: Saraiva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117" name="Google Shape;275;g117040352ea_0_0"/>
          <p:cNvSpPr/>
          <p:nvPr/>
        </p:nvSpPr>
        <p:spPr>
          <a:xfrm>
            <a:off x="565560" y="44856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Para saber mais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118" name="PlaceHolder 1"/>
          <p:cNvSpPr>
            <a:spLocks noGrp="1"/>
          </p:cNvSpPr>
          <p:nvPr>
            <p:ph type="sldNum" idx="10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EAD378C-DBFB-40E3-8687-329E3660524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119" name="Imagem 2" descr=""/>
          <p:cNvPicPr/>
          <p:nvPr/>
        </p:nvPicPr>
        <p:blipFill>
          <a:blip r:embed="rId1"/>
          <a:stretch/>
        </p:blipFill>
        <p:spPr>
          <a:xfrm>
            <a:off x="7345080" y="3592080"/>
            <a:ext cx="1300320" cy="154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274;g117040352ea_0_0"/>
          <p:cNvSpPr/>
          <p:nvPr/>
        </p:nvSpPr>
        <p:spPr>
          <a:xfrm>
            <a:off x="565560" y="1293120"/>
            <a:ext cx="8016480" cy="34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Bef>
                <a:spcPts val="1800"/>
              </a:spcBef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Outras referências: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1"/>
              </a:rPr>
              <a:t>https://www.ime.usp.br/~andrers/aulas/bd2005-1/aula3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2"/>
              </a:rPr>
              <a:t>https://www.devmedia.com.br/a-historia-dos-banco-de-dados/1678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3"/>
              </a:rPr>
              <a:t>https://db-engines.com/en/ranking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4"/>
              </a:rPr>
              <a:t>https://www.opservices.com.br/banco-de-dados/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5"/>
              </a:rPr>
              <a:t>https://www.quora.com/What-is-a-canned-transaction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21" name="Google Shape;275;g117040352ea_0_0"/>
          <p:cNvSpPr/>
          <p:nvPr/>
        </p:nvSpPr>
        <p:spPr>
          <a:xfrm>
            <a:off x="565560" y="44856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Para saber mais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122" name="PlaceHolder 1"/>
          <p:cNvSpPr>
            <a:spLocks noGrp="1"/>
          </p:cNvSpPr>
          <p:nvPr>
            <p:ph type="sldNum" idx="10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FB9C424-67F1-4EBA-8EC5-3F5BA3684AA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123" name="Imagem 3" descr="Interface gráfica do usuário, Aplicativo&#10;&#10;Descrição gerada automaticamente"/>
          <p:cNvPicPr/>
          <p:nvPr/>
        </p:nvPicPr>
        <p:blipFill>
          <a:blip r:embed="rId6"/>
          <a:stretch/>
        </p:blipFill>
        <p:spPr>
          <a:xfrm>
            <a:off x="7373520" y="4315680"/>
            <a:ext cx="1254960" cy="73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274;g117040352ea_0_0"/>
          <p:cNvSpPr/>
          <p:nvPr/>
        </p:nvSpPr>
        <p:spPr>
          <a:xfrm>
            <a:off x="565560" y="1293120"/>
            <a:ext cx="8016480" cy="34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Bef>
                <a:spcPts val="1800"/>
              </a:spcBef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Outras referências: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1"/>
              </a:rPr>
              <a:t>https://www.geeksforgeeks.org/impedance-mismatch-in-dbms/#:~:text=Impedance%20mismatch%20is%20the%20term,Attributes%20and%20their%20data%20types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800"/>
              </a:spcBef>
              <a:buNone/>
            </a:pPr>
            <a:r>
              <a:rPr b="0" lang="en-US" sz="20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2"/>
              </a:rPr>
              <a:t>https://www.oreilly.com/library/view/mysql-reference-manual/0596002653/ch03s05.html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125" name="Google Shape;275;g117040352ea_0_0"/>
          <p:cNvSpPr/>
          <p:nvPr/>
        </p:nvSpPr>
        <p:spPr>
          <a:xfrm>
            <a:off x="565560" y="44856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Para saber mais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126" name="PlaceHolder 1"/>
          <p:cNvSpPr>
            <a:spLocks noGrp="1"/>
          </p:cNvSpPr>
          <p:nvPr>
            <p:ph type="sldNum" idx="10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970382D-D02E-4232-AA48-13E7C57FA8D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127" name="Imagem 3" descr="Interface gráfica do usuário, Aplicativo&#10;&#10;Descrição gerada automaticamente"/>
          <p:cNvPicPr/>
          <p:nvPr/>
        </p:nvPicPr>
        <p:blipFill>
          <a:blip r:embed="rId3"/>
          <a:stretch/>
        </p:blipFill>
        <p:spPr>
          <a:xfrm>
            <a:off x="7373520" y="4315680"/>
            <a:ext cx="1254960" cy="73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274;g117040352ea_0_0"/>
          <p:cNvSpPr/>
          <p:nvPr/>
        </p:nvSpPr>
        <p:spPr>
          <a:xfrm>
            <a:off x="565560" y="1293120"/>
            <a:ext cx="8016480" cy="34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Bef>
                <a:spcPts val="1800"/>
              </a:spcBef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Outras referências: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1"/>
              </a:rPr>
              <a:t>https://docs.oracle.com/pt-br/solutions/deploy-lustre-fs/index.html#:~:text=Lustre%20%C3%A9%20um%20sistema%20de,do%20Linux%20e%20do%20cluster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2"/>
              </a:rPr>
              <a:t>https://stackoverflow.com/questions/1075074/opinions-on-netcdf-vs-hdf5-for-storing-scientific-data#:~:text=NetCDF%2C%20starting%20with%20version%204.0,a%20much%20wider%20tool%20base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129" name="Google Shape;275;g117040352ea_0_0"/>
          <p:cNvSpPr/>
          <p:nvPr/>
        </p:nvSpPr>
        <p:spPr>
          <a:xfrm>
            <a:off x="565560" y="44856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Para saber mais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130" name="PlaceHolder 1"/>
          <p:cNvSpPr>
            <a:spLocks noGrp="1"/>
          </p:cNvSpPr>
          <p:nvPr>
            <p:ph type="sldNum" idx="10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49D7236-18F8-48EC-B745-8405E154AAA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131" name="Imagem 3" descr="Interface gráfica do usuário, Aplicativo&#10;&#10;Descrição gerada automaticamente"/>
          <p:cNvPicPr/>
          <p:nvPr/>
        </p:nvPicPr>
        <p:blipFill>
          <a:blip r:embed="rId3"/>
          <a:stretch/>
        </p:blipFill>
        <p:spPr>
          <a:xfrm>
            <a:off x="7373520" y="4315680"/>
            <a:ext cx="1254960" cy="73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274;g117040352ea_0_0"/>
          <p:cNvSpPr/>
          <p:nvPr/>
        </p:nvSpPr>
        <p:spPr>
          <a:xfrm>
            <a:off x="565560" y="1293120"/>
            <a:ext cx="8016480" cy="34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Bef>
                <a:spcPts val="1800"/>
              </a:spcBef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Empresas e SGBDs: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1"/>
              </a:rPr>
              <a:t>https://www.quora.com/What-are-all-the-DBMS-that-are-being-used-by-Google-Facebook-and-Twitter-1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2"/>
              </a:rPr>
              <a:t>https://introbigdata.org/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3"/>
              </a:rPr>
              <a:t>https://www.mongodb.com/big-data-explained/examples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4"/>
              </a:rPr>
              <a:t>https://intellipaat.com/blog/10-big-data-examples-application-of-big-data-in-real-life/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5"/>
              </a:rPr>
              <a:t>https://instagram-engineering.com/instagration-pt-2-scaling-our-infrastructure-to-multiple-data-centers-5745cbad7834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133" name="Google Shape;275;g117040352ea_0_0"/>
          <p:cNvSpPr/>
          <p:nvPr/>
        </p:nvSpPr>
        <p:spPr>
          <a:xfrm>
            <a:off x="565560" y="44856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Para saber mais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134" name="PlaceHolder 1"/>
          <p:cNvSpPr>
            <a:spLocks noGrp="1"/>
          </p:cNvSpPr>
          <p:nvPr>
            <p:ph type="sldNum" idx="10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8966B4F-0A11-433A-9532-B0F71401A7B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135" name="Imagem 3" descr="Interface gráfica do usuário, Aplicativo&#10;&#10;Descrição gerada automaticamente"/>
          <p:cNvPicPr/>
          <p:nvPr/>
        </p:nvPicPr>
        <p:blipFill>
          <a:blip r:embed="rId6"/>
          <a:stretch/>
        </p:blipFill>
        <p:spPr>
          <a:xfrm>
            <a:off x="7448760" y="4358520"/>
            <a:ext cx="1179360" cy="69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3D6E51-327B-433F-BDE5-850948D2A6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DE236A-8655-4787-A5C0-8D502EAC0CAB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CDBD1D4A-2F2E-4D60-8C1E-927ED2E2FF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LibreOffice/7.3.6.2$Linux_X86_64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Larissa Mestieri</dc:creator>
  <dc:description/>
  <dc:language>pt-BR</dc:language>
  <cp:lastModifiedBy/>
  <dcterms:modified xsi:type="dcterms:W3CDTF">2022-09-25T13:16:48Z</dcterms:modified>
  <cp:revision>34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HiddenSlides">
    <vt:i4>4</vt:i4>
  </property>
  <property fmtid="{D5CDD505-2E9C-101B-9397-08002B2CF9AE}" pid="4" name="MediaServiceImageTags">
    <vt:lpwstr/>
  </property>
  <property fmtid="{D5CDD505-2E9C-101B-9397-08002B2CF9AE}" pid="5" name="Notes">
    <vt:i4>237</vt:i4>
  </property>
  <property fmtid="{D5CDD505-2E9C-101B-9397-08002B2CF9AE}" pid="6" name="PresentationFormat">
    <vt:lpwstr>Apresentação na tela (16:9)</vt:lpwstr>
  </property>
  <property fmtid="{D5CDD505-2E9C-101B-9397-08002B2CF9AE}" pid="7" name="Slides">
    <vt:i4>368</vt:i4>
  </property>
</Properties>
</file>